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7" r:id="rId2"/>
    <p:sldId id="448" r:id="rId3"/>
    <p:sldId id="457" r:id="rId4"/>
    <p:sldId id="458" r:id="rId5"/>
    <p:sldId id="459" r:id="rId6"/>
    <p:sldId id="291" r:id="rId7"/>
    <p:sldId id="434" r:id="rId8"/>
    <p:sldId id="430" r:id="rId9"/>
    <p:sldId id="431" r:id="rId10"/>
    <p:sldId id="432" r:id="rId11"/>
    <p:sldId id="433" r:id="rId12"/>
    <p:sldId id="293" r:id="rId13"/>
    <p:sldId id="349" r:id="rId14"/>
    <p:sldId id="514" r:id="rId15"/>
    <p:sldId id="537" r:id="rId16"/>
    <p:sldId id="535" r:id="rId17"/>
    <p:sldId id="536" r:id="rId18"/>
    <p:sldId id="469" r:id="rId19"/>
    <p:sldId id="540" r:id="rId20"/>
    <p:sldId id="538" r:id="rId21"/>
    <p:sldId id="539" r:id="rId22"/>
    <p:sldId id="524" r:id="rId23"/>
    <p:sldId id="541" r:id="rId24"/>
    <p:sldId id="542" r:id="rId25"/>
    <p:sldId id="543" r:id="rId26"/>
    <p:sldId id="368" r:id="rId27"/>
    <p:sldId id="369" r:id="rId28"/>
    <p:sldId id="371" r:id="rId29"/>
    <p:sldId id="435" r:id="rId30"/>
    <p:sldId id="436" r:id="rId31"/>
    <p:sldId id="559" r:id="rId32"/>
    <p:sldId id="558" r:id="rId33"/>
    <p:sldId id="560" r:id="rId34"/>
    <p:sldId id="561" r:id="rId35"/>
    <p:sldId id="477" r:id="rId36"/>
    <p:sldId id="517" r:id="rId37"/>
    <p:sldId id="518" r:id="rId38"/>
    <p:sldId id="549" r:id="rId39"/>
    <p:sldId id="565" r:id="rId40"/>
    <p:sldId id="562" r:id="rId41"/>
    <p:sldId id="563" r:id="rId42"/>
    <p:sldId id="564" r:id="rId43"/>
    <p:sldId id="566" r:id="rId44"/>
    <p:sldId id="570" r:id="rId45"/>
    <p:sldId id="567" r:id="rId46"/>
    <p:sldId id="568" r:id="rId47"/>
    <p:sldId id="569" r:id="rId48"/>
    <p:sldId id="526" r:id="rId49"/>
    <p:sldId id="445" r:id="rId50"/>
    <p:sldId id="398" r:id="rId51"/>
    <p:sldId id="399" r:id="rId52"/>
    <p:sldId id="400" r:id="rId53"/>
    <p:sldId id="422" r:id="rId54"/>
    <p:sldId id="494" r:id="rId55"/>
    <p:sldId id="491" r:id="rId56"/>
    <p:sldId id="492" r:id="rId57"/>
    <p:sldId id="493" r:id="rId58"/>
    <p:sldId id="498" r:id="rId59"/>
    <p:sldId id="571" r:id="rId60"/>
    <p:sldId id="572" r:id="rId61"/>
    <p:sldId id="405" r:id="rId62"/>
    <p:sldId id="523" r:id="rId63"/>
    <p:sldId id="552" r:id="rId64"/>
    <p:sldId id="553" r:id="rId65"/>
    <p:sldId id="551" r:id="rId66"/>
    <p:sldId id="574" r:id="rId67"/>
    <p:sldId id="578" r:id="rId68"/>
    <p:sldId id="579" r:id="rId69"/>
    <p:sldId id="406" r:id="rId70"/>
    <p:sldId id="407" r:id="rId71"/>
    <p:sldId id="408" r:id="rId72"/>
    <p:sldId id="511" r:id="rId73"/>
    <p:sldId id="554" r:id="rId74"/>
    <p:sldId id="555" r:id="rId75"/>
    <p:sldId id="556" r:id="rId76"/>
    <p:sldId id="416" r:id="rId77"/>
    <p:sldId id="532" r:id="rId78"/>
    <p:sldId id="533" r:id="rId79"/>
    <p:sldId id="534" r:id="rId80"/>
    <p:sldId id="576" r:id="rId81"/>
    <p:sldId id="577" r:id="rId82"/>
    <p:sldId id="347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6BE8"/>
    <a:srgbClr val="FA6D46"/>
    <a:srgbClr val="E096F2"/>
    <a:srgbClr val="94DFF2"/>
    <a:srgbClr val="CC3333"/>
    <a:srgbClr val="F24E4E"/>
    <a:srgbClr val="FC1919"/>
    <a:srgbClr val="DC5FE3"/>
    <a:srgbClr val="CB52D1"/>
    <a:srgbClr val="ED2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346C5-AAD2-3E0A-782D-FAA31A813356}" v="2156" dt="2021-10-17T10:58:17.704"/>
    <p1510:client id="{1469303A-E537-465D-C152-DA524A300350}" v="1019" dt="2021-10-11T14:29:51.677"/>
    <p1510:client id="{184E7280-54BF-2768-4552-68E2C2E05ECD}" v="1775" dt="2021-10-23T17:15:24.322"/>
    <p1510:client id="{2C091760-7E7B-382A-52C2-422477455E49}" v="3382" dt="2021-10-16T16:42:11.911"/>
    <p1510:client id="{2C561735-333A-95E1-A031-3DEB8B31DDFD}" v="255" dt="2021-10-25T06:58:43.296"/>
    <p1510:client id="{36508DCD-6791-9C27-2E21-2E346DE2A565}" v="72" dt="2021-10-26T08:59:10.840"/>
    <p1510:client id="{3FEB80FE-493E-4113-8F8B-72603FE29ABE}" v="5" dt="2021-10-11T10:45:15.194"/>
    <p1510:client id="{4193E6ED-5241-C98C-695B-248053559064}" v="1313" dt="2021-10-13T12:46:01.118"/>
    <p1510:client id="{4A41AF65-DA71-F1FB-09E5-73F242FD077C}" v="3560" dt="2021-10-12T08:36:33.001"/>
    <p1510:client id="{557EE00B-4FEE-4F4F-63CE-26BDCF61FD1F}" v="809" dt="2021-10-22T22:46:46.991"/>
    <p1510:client id="{55DDDE9D-A99D-9CD2-C791-5733D7B513DB}" v="939" dt="2021-10-19T22:48:32.627"/>
    <p1510:client id="{58B36C5A-5681-489F-B397-91BF7FE59982}" v="1293" dt="2021-10-18T08:44:25.528"/>
    <p1510:client id="{5969575B-D7F3-B519-B602-274BCCE538B7}" v="466" dt="2021-10-20T23:43:00.475"/>
    <p1510:client id="{5B02AC64-1AA0-4453-A358-4320329C19D1}" v="440" dt="2021-10-11T12:56:43.837"/>
    <p1510:client id="{5DE0A348-D7B0-1821-2B6F-9FEFB539DEFF}" v="189" dt="2021-10-24T21:09:33.494"/>
    <p1510:client id="{7EA5A8EB-A2C1-F07B-CFDE-47556318CE60}" v="117" dt="2021-10-20T16:35:08.595"/>
    <p1510:client id="{81CFB5AE-F4B9-1913-4DFD-68649A3788D7}" v="8" dt="2021-10-28T09:31:17.706"/>
    <p1510:client id="{8FE410C6-11F1-E3F8-E4C7-55C8464A3245}" v="744" dt="2021-10-25T21:41:40.426"/>
    <p1510:client id="{A15E9A7A-CD40-9633-AF74-E086AC4B8418}" v="396" dt="2021-10-26T22:50:05.346"/>
    <p1510:client id="{A3283C1A-709D-C0DC-E64B-6F1A34D90121}" v="210" dt="2021-10-21T12:14:00.699"/>
    <p1510:client id="{AC429464-D929-01C8-DFC8-86C52B1CA0AD}" v="27" dt="2021-10-27T22:41:02.687"/>
    <p1510:client id="{AC99ABCF-0102-B59F-0809-B4F5FC4ECA18}" v="1935" dt="2021-10-13T16:03:28.048"/>
    <p1510:client id="{AE699446-4A6D-913F-22AA-E9A73AB37A99}" v="2757" dt="2021-10-17T20:20:45.068"/>
    <p1510:client id="{AF820C05-27D1-8A8C-FB9C-ABC5AD540393}" v="1400" dt="2021-10-15T16:45:53.349"/>
    <p1510:client id="{B86DED74-1055-771C-48B1-22A643C2767A}" v="1610" dt="2021-10-19T10:34:49.355"/>
    <p1510:client id="{E60A9E5A-90E8-E95B-3C13-247CAA5B62E2}" v="218" dt="2021-10-22T17:32:05.057"/>
    <p1510:client id="{E89089D9-A048-E4FC-51D5-4E35784774A7}" v="14" dt="2021-10-17T16:22:23.187"/>
    <p1510:client id="{F6199989-FDDD-5553-B459-B961AEBF8646}" v="37" dt="2021-10-25T16:04:41.340"/>
    <p1510:client id="{F8AC0608-51D9-854A-CDAF-116F3558D17E}" v="1304" dt="2021-10-14T16:13:00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anzi" userId="S::s4343934@studenti.unige.it::16dc963c-8fee-4af0-b4f3-5a77d1faf8ec" providerId="AD" clId="Web-{AE699446-4A6D-913F-22AA-E9A73AB37A99}"/>
    <pc:docChg chg="addSld delSld modSld sldOrd">
      <pc:chgData name="Riccardo Banzi" userId="S::s4343934@studenti.unige.it::16dc963c-8fee-4af0-b4f3-5a77d1faf8ec" providerId="AD" clId="Web-{AE699446-4A6D-913F-22AA-E9A73AB37A99}" dt="2021-10-17T20:20:39.834" v="1743" actId="20577"/>
      <pc:docMkLst>
        <pc:docMk/>
      </pc:docMkLst>
      <pc:sldChg chg="modSp">
        <pc:chgData name="Riccardo Banzi" userId="S::s4343934@studenti.unige.it::16dc963c-8fee-4af0-b4f3-5a77d1faf8ec" providerId="AD" clId="Web-{AE699446-4A6D-913F-22AA-E9A73AB37A99}" dt="2021-10-17T18:52:47.467" v="848" actId="1076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AE699446-4A6D-913F-22AA-E9A73AB37A99}" dt="2021-10-17T18:52:47.467" v="848" actId="1076"/>
          <ac:spMkLst>
            <pc:docMk/>
            <pc:sldMk cId="3315444489" sldId="291"/>
            <ac:spMk id="4" creationId="{6EBE6B90-FB72-4BA1-BB07-5F764B20069A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7:23:44.214" v="595"/>
          <ac:spMkLst>
            <pc:docMk/>
            <pc:sldMk cId="3315444489" sldId="291"/>
            <ac:spMk id="23" creationId="{11E28DCE-7267-4A51-AA09-ED9555B20A6C}"/>
          </ac:spMkLst>
        </pc:spChg>
      </pc:sldChg>
      <pc:sldChg chg="delSp">
        <pc:chgData name="Riccardo Banzi" userId="S::s4343934@studenti.unige.it::16dc963c-8fee-4af0-b4f3-5a77d1faf8ec" providerId="AD" clId="Web-{AE699446-4A6D-913F-22AA-E9A73AB37A99}" dt="2021-10-17T16:24:49.042" v="5"/>
        <pc:sldMkLst>
          <pc:docMk/>
          <pc:sldMk cId="2913227103" sldId="293"/>
        </pc:sldMkLst>
        <pc:spChg chg="del">
          <ac:chgData name="Riccardo Banzi" userId="S::s4343934@studenti.unige.it::16dc963c-8fee-4af0-b4f3-5a77d1faf8ec" providerId="AD" clId="Web-{AE699446-4A6D-913F-22AA-E9A73AB37A99}" dt="2021-10-17T16:24:49.042" v="5"/>
          <ac:spMkLst>
            <pc:docMk/>
            <pc:sldMk cId="2913227103" sldId="293"/>
            <ac:spMk id="7" creationId="{71039BC8-A240-47E4-AB4A-895B96FFB90C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24:49.042" v="4"/>
          <ac:spMkLst>
            <pc:docMk/>
            <pc:sldMk cId="2913227103" sldId="293"/>
            <ac:spMk id="11" creationId="{09E3206E-A00C-49E2-A06E-0881AE52E494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24:49.042" v="3"/>
          <ac:spMkLst>
            <pc:docMk/>
            <pc:sldMk cId="2913227103" sldId="293"/>
            <ac:spMk id="14" creationId="{E9C136D6-974D-437F-9C45-788CFAA69CD6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6:24:45.620" v="2"/>
          <ac:picMkLst>
            <pc:docMk/>
            <pc:sldMk cId="2913227103" sldId="293"/>
            <ac:picMk id="13" creationId="{1C73F48D-522A-42E6-8544-D298FADA9BE9}"/>
          </ac:picMkLst>
        </pc:picChg>
      </pc:sldChg>
      <pc:sldChg chg="del">
        <pc:chgData name="Riccardo Banzi" userId="S::s4343934@studenti.unige.it::16dc963c-8fee-4af0-b4f3-5a77d1faf8ec" providerId="AD" clId="Web-{AE699446-4A6D-913F-22AA-E9A73AB37A99}" dt="2021-10-17T16:24:38.369" v="0"/>
        <pc:sldMkLst>
          <pc:docMk/>
          <pc:sldMk cId="3900187922" sldId="294"/>
        </pc:sldMkLst>
      </pc:sldChg>
      <pc:sldChg chg="del">
        <pc:chgData name="Riccardo Banzi" userId="S::s4343934@studenti.unige.it::16dc963c-8fee-4af0-b4f3-5a77d1faf8ec" providerId="AD" clId="Web-{AE699446-4A6D-913F-22AA-E9A73AB37A99}" dt="2021-10-17T16:40:33.339" v="159"/>
        <pc:sldMkLst>
          <pc:docMk/>
          <pc:sldMk cId="758095189" sldId="295"/>
        </pc:sldMkLst>
      </pc:sldChg>
      <pc:sldChg chg="addSp delSp modSp">
        <pc:chgData name="Riccardo Banzi" userId="S::s4343934@studenti.unige.it::16dc963c-8fee-4af0-b4f3-5a77d1faf8ec" providerId="AD" clId="Web-{AE699446-4A6D-913F-22AA-E9A73AB37A99}" dt="2021-10-17T16:40:26.838" v="158"/>
        <pc:sldMkLst>
          <pc:docMk/>
          <pc:sldMk cId="3058540062" sldId="296"/>
        </pc:sldMkLst>
        <pc:spChg chg="mod">
          <ac:chgData name="Riccardo Banzi" userId="S::s4343934@studenti.unige.it::16dc963c-8fee-4af0-b4f3-5a77d1faf8ec" providerId="AD" clId="Web-{AE699446-4A6D-913F-22AA-E9A73AB37A99}" dt="2021-10-17T16:29:02.715" v="75" actId="1076"/>
          <ac:spMkLst>
            <pc:docMk/>
            <pc:sldMk cId="3058540062" sldId="296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6:25:30.748" v="6"/>
          <ac:spMkLst>
            <pc:docMk/>
            <pc:sldMk cId="3058540062" sldId="296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25:34.904" v="7"/>
          <ac:spMkLst>
            <pc:docMk/>
            <pc:sldMk cId="3058540062" sldId="296"/>
            <ac:spMk id="5" creationId="{3A9991BC-5DA9-43D4-A80F-CBBFE2259632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6:39:31.897" v="144" actId="1076"/>
          <ac:spMkLst>
            <pc:docMk/>
            <pc:sldMk cId="3058540062" sldId="296"/>
            <ac:spMk id="6" creationId="{E169C5E1-B066-4357-9FFA-5E7E684098BE}"/>
          </ac:spMkLst>
        </pc:spChg>
        <pc:spChg chg="add mod ord">
          <ac:chgData name="Riccardo Banzi" userId="S::s4343934@studenti.unige.it::16dc963c-8fee-4af0-b4f3-5a77d1faf8ec" providerId="AD" clId="Web-{AE699446-4A6D-913F-22AA-E9A73AB37A99}" dt="2021-10-17T16:39:31.882" v="142" actId="1076"/>
          <ac:spMkLst>
            <pc:docMk/>
            <pc:sldMk cId="3058540062" sldId="296"/>
            <ac:spMk id="7" creationId="{8FE1EC98-8B5D-45AD-8DAD-23AE1AE9EF65}"/>
          </ac:spMkLst>
        </pc:spChg>
        <pc:spChg chg="del mod">
          <ac:chgData name="Riccardo Banzi" userId="S::s4343934@studenti.unige.it::16dc963c-8fee-4af0-b4f3-5a77d1faf8ec" providerId="AD" clId="Web-{AE699446-4A6D-913F-22AA-E9A73AB37A99}" dt="2021-10-17T16:30:35.159" v="90"/>
          <ac:spMkLst>
            <pc:docMk/>
            <pc:sldMk cId="3058540062" sldId="296"/>
            <ac:spMk id="10" creationId="{2152FD76-8072-4824-B43A-6ABDF1F242B9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6:40:26.838" v="158"/>
          <ac:spMkLst>
            <pc:docMk/>
            <pc:sldMk cId="3058540062" sldId="296"/>
            <ac:spMk id="12" creationId="{B8EB593D-176A-4110-94A0-E6114F353C3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28:01.555" v="60"/>
          <ac:spMkLst>
            <pc:docMk/>
            <pc:sldMk cId="3058540062" sldId="296"/>
            <ac:spMk id="13" creationId="{7FFD51CD-EC95-4EE7-ABFD-D7FB22AD502D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28:05.586" v="61"/>
          <ac:spMkLst>
            <pc:docMk/>
            <pc:sldMk cId="3058540062" sldId="296"/>
            <ac:spMk id="14" creationId="{3BE61B14-8730-4EB3-A30A-01F38FE6E6C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6:40:26.838" v="157"/>
          <ac:spMkLst>
            <pc:docMk/>
            <pc:sldMk cId="3058540062" sldId="296"/>
            <ac:spMk id="15" creationId="{7E3CB17B-62F3-4E55-80BD-479678142D3F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6:40:26.838" v="155"/>
          <ac:spMkLst>
            <pc:docMk/>
            <pc:sldMk cId="3058540062" sldId="296"/>
            <ac:spMk id="17" creationId="{E62E0E69-7C4D-4390-8E63-289985B49751}"/>
          </ac:spMkLst>
        </pc:spChg>
        <pc:picChg chg="mod">
          <ac:chgData name="Riccardo Banzi" userId="S::s4343934@studenti.unige.it::16dc963c-8fee-4af0-b4f3-5a77d1faf8ec" providerId="AD" clId="Web-{AE699446-4A6D-913F-22AA-E9A73AB37A99}" dt="2021-10-17T16:39:31.882" v="143" actId="1076"/>
          <ac:picMkLst>
            <pc:docMk/>
            <pc:sldMk cId="3058540062" sldId="296"/>
            <ac:picMk id="4" creationId="{2B77A595-9ABB-4F4E-B427-902FEDAA2E07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6:40:26.838" v="156"/>
          <ac:picMkLst>
            <pc:docMk/>
            <pc:sldMk cId="3058540062" sldId="296"/>
            <ac:picMk id="8" creationId="{32B71398-C290-49EF-8B84-1722DCF6239C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16:28:00.101" v="59"/>
          <ac:picMkLst>
            <pc:docMk/>
            <pc:sldMk cId="3058540062" sldId="296"/>
            <ac:picMk id="9" creationId="{F5ADDA76-DE6C-4A81-AF76-70F1BD245397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6:37:24.467" v="112"/>
          <ac:picMkLst>
            <pc:docMk/>
            <pc:sldMk cId="3058540062" sldId="296"/>
            <ac:picMk id="16" creationId="{B31C35A1-CAEF-44C4-97A7-00BD1AC1B637}"/>
          </ac:picMkLst>
        </pc:picChg>
      </pc:sldChg>
      <pc:sldChg chg="del">
        <pc:chgData name="Riccardo Banzi" userId="S::s4343934@studenti.unige.it::16dc963c-8fee-4af0-b4f3-5a77d1faf8ec" providerId="AD" clId="Web-{AE699446-4A6D-913F-22AA-E9A73AB37A99}" dt="2021-10-17T17:00:58.296" v="332"/>
        <pc:sldMkLst>
          <pc:docMk/>
          <pc:sldMk cId="597110322" sldId="298"/>
        </pc:sldMkLst>
      </pc:sldChg>
      <pc:sldChg chg="del">
        <pc:chgData name="Riccardo Banzi" userId="S::s4343934@studenti.unige.it::16dc963c-8fee-4af0-b4f3-5a77d1faf8ec" providerId="AD" clId="Web-{AE699446-4A6D-913F-22AA-E9A73AB37A99}" dt="2021-10-17T17:00:58.890" v="333"/>
        <pc:sldMkLst>
          <pc:docMk/>
          <pc:sldMk cId="455250502" sldId="299"/>
        </pc:sldMkLst>
      </pc:sldChg>
      <pc:sldChg chg="del">
        <pc:chgData name="Riccardo Banzi" userId="S::s4343934@studenti.unige.it::16dc963c-8fee-4af0-b4f3-5a77d1faf8ec" providerId="AD" clId="Web-{AE699446-4A6D-913F-22AA-E9A73AB37A99}" dt="2021-10-17T17:00:59.765" v="334"/>
        <pc:sldMkLst>
          <pc:docMk/>
          <pc:sldMk cId="567812699" sldId="300"/>
        </pc:sldMkLst>
      </pc:sldChg>
      <pc:sldChg chg="del">
        <pc:chgData name="Riccardo Banzi" userId="S::s4343934@studenti.unige.it::16dc963c-8fee-4af0-b4f3-5a77d1faf8ec" providerId="AD" clId="Web-{AE699446-4A6D-913F-22AA-E9A73AB37A99}" dt="2021-10-17T17:00:57.405" v="331"/>
        <pc:sldMkLst>
          <pc:docMk/>
          <pc:sldMk cId="2200111715" sldId="301"/>
        </pc:sldMkLst>
      </pc:sldChg>
      <pc:sldChg chg="del">
        <pc:chgData name="Riccardo Banzi" userId="S::s4343934@studenti.unige.it::16dc963c-8fee-4af0-b4f3-5a77d1faf8ec" providerId="AD" clId="Web-{AE699446-4A6D-913F-22AA-E9A73AB37A99}" dt="2021-10-17T17:18:18.271" v="582"/>
        <pc:sldMkLst>
          <pc:docMk/>
          <pc:sldMk cId="918020400" sldId="302"/>
        </pc:sldMkLst>
      </pc:sldChg>
      <pc:sldChg chg="del">
        <pc:chgData name="Riccardo Banzi" userId="S::s4343934@studenti.unige.it::16dc963c-8fee-4af0-b4f3-5a77d1faf8ec" providerId="AD" clId="Web-{AE699446-4A6D-913F-22AA-E9A73AB37A99}" dt="2021-10-17T17:18:13.614" v="581"/>
        <pc:sldMkLst>
          <pc:docMk/>
          <pc:sldMk cId="230526894" sldId="303"/>
        </pc:sldMkLst>
      </pc:sldChg>
      <pc:sldChg chg="del">
        <pc:chgData name="Riccardo Banzi" userId="S::s4343934@studenti.unige.it::16dc963c-8fee-4af0-b4f3-5a77d1faf8ec" providerId="AD" clId="Web-{AE699446-4A6D-913F-22AA-E9A73AB37A99}" dt="2021-10-17T17:18:12.052" v="580"/>
        <pc:sldMkLst>
          <pc:docMk/>
          <pc:sldMk cId="1132626539" sldId="304"/>
        </pc:sldMkLst>
      </pc:sldChg>
      <pc:sldChg chg="del">
        <pc:chgData name="Riccardo Banzi" userId="S::s4343934@studenti.unige.it::16dc963c-8fee-4af0-b4f3-5a77d1faf8ec" providerId="AD" clId="Web-{AE699446-4A6D-913F-22AA-E9A73AB37A99}" dt="2021-10-17T17:18:09.848" v="579"/>
        <pc:sldMkLst>
          <pc:docMk/>
          <pc:sldMk cId="294300126" sldId="305"/>
        </pc:sldMkLst>
      </pc:sldChg>
      <pc:sldChg chg="del">
        <pc:chgData name="Riccardo Banzi" userId="S::s4343934@studenti.unige.it::16dc963c-8fee-4af0-b4f3-5a77d1faf8ec" providerId="AD" clId="Web-{AE699446-4A6D-913F-22AA-E9A73AB37A99}" dt="2021-10-17T18:52:10.373" v="842"/>
        <pc:sldMkLst>
          <pc:docMk/>
          <pc:sldMk cId="3653754065" sldId="306"/>
        </pc:sldMkLst>
      </pc:sldChg>
      <pc:sldChg chg="del">
        <pc:chgData name="Riccardo Banzi" userId="S::s4343934@studenti.unige.it::16dc963c-8fee-4af0-b4f3-5a77d1faf8ec" providerId="AD" clId="Web-{AE699446-4A6D-913F-22AA-E9A73AB37A99}" dt="2021-10-17T18:52:12.967" v="844"/>
        <pc:sldMkLst>
          <pc:docMk/>
          <pc:sldMk cId="3895532096" sldId="307"/>
        </pc:sldMkLst>
      </pc:sldChg>
      <pc:sldChg chg="del">
        <pc:chgData name="Riccardo Banzi" userId="S::s4343934@studenti.unige.it::16dc963c-8fee-4af0-b4f3-5a77d1faf8ec" providerId="AD" clId="Web-{AE699446-4A6D-913F-22AA-E9A73AB37A99}" dt="2021-10-17T18:52:13.404" v="845"/>
        <pc:sldMkLst>
          <pc:docMk/>
          <pc:sldMk cId="1473778820" sldId="308"/>
        </pc:sldMkLst>
      </pc:sldChg>
      <pc:sldChg chg="del">
        <pc:chgData name="Riccardo Banzi" userId="S::s4343934@studenti.unige.it::16dc963c-8fee-4af0-b4f3-5a77d1faf8ec" providerId="AD" clId="Web-{AE699446-4A6D-913F-22AA-E9A73AB37A99}" dt="2021-10-17T18:52:11.342" v="843"/>
        <pc:sldMkLst>
          <pc:docMk/>
          <pc:sldMk cId="3631042067" sldId="309"/>
        </pc:sldMkLst>
      </pc:sldChg>
      <pc:sldChg chg="del">
        <pc:chgData name="Riccardo Banzi" userId="S::s4343934@studenti.unige.it::16dc963c-8fee-4af0-b4f3-5a77d1faf8ec" providerId="AD" clId="Web-{AE699446-4A6D-913F-22AA-E9A73AB37A99}" dt="2021-10-17T19:42:07.073" v="1144"/>
        <pc:sldMkLst>
          <pc:docMk/>
          <pc:sldMk cId="2703106740" sldId="310"/>
        </pc:sldMkLst>
      </pc:sldChg>
      <pc:sldChg chg="del">
        <pc:chgData name="Riccardo Banzi" userId="S::s4343934@studenti.unige.it::16dc963c-8fee-4af0-b4f3-5a77d1faf8ec" providerId="AD" clId="Web-{AE699446-4A6D-913F-22AA-E9A73AB37A99}" dt="2021-10-17T19:42:08.183" v="1145"/>
        <pc:sldMkLst>
          <pc:docMk/>
          <pc:sldMk cId="30583855" sldId="311"/>
        </pc:sldMkLst>
      </pc:sldChg>
      <pc:sldChg chg="del">
        <pc:chgData name="Riccardo Banzi" userId="S::s4343934@studenti.unige.it::16dc963c-8fee-4af0-b4f3-5a77d1faf8ec" providerId="AD" clId="Web-{AE699446-4A6D-913F-22AA-E9A73AB37A99}" dt="2021-10-17T19:48:25.673" v="1289"/>
        <pc:sldMkLst>
          <pc:docMk/>
          <pc:sldMk cId="1402144875" sldId="313"/>
        </pc:sldMkLst>
      </pc:sldChg>
      <pc:sldChg chg="del">
        <pc:chgData name="Riccardo Banzi" userId="S::s4343934@studenti.unige.it::16dc963c-8fee-4af0-b4f3-5a77d1faf8ec" providerId="AD" clId="Web-{AE699446-4A6D-913F-22AA-E9A73AB37A99}" dt="2021-10-17T19:48:26.986" v="1290"/>
        <pc:sldMkLst>
          <pc:docMk/>
          <pc:sldMk cId="3529777170" sldId="314"/>
        </pc:sldMkLst>
      </pc:sldChg>
      <pc:sldChg chg="del">
        <pc:chgData name="Riccardo Banzi" userId="S::s4343934@studenti.unige.it::16dc963c-8fee-4af0-b4f3-5a77d1faf8ec" providerId="AD" clId="Web-{AE699446-4A6D-913F-22AA-E9A73AB37A99}" dt="2021-10-17T20:09:12.556" v="1522"/>
        <pc:sldMkLst>
          <pc:docMk/>
          <pc:sldMk cId="2117024310" sldId="315"/>
        </pc:sldMkLst>
      </pc:sldChg>
      <pc:sldChg chg="del">
        <pc:chgData name="Riccardo Banzi" userId="S::s4343934@studenti.unige.it::16dc963c-8fee-4af0-b4f3-5a77d1faf8ec" providerId="AD" clId="Web-{AE699446-4A6D-913F-22AA-E9A73AB37A99}" dt="2021-10-17T20:09:13.728" v="1523"/>
        <pc:sldMkLst>
          <pc:docMk/>
          <pc:sldMk cId="3407949011" sldId="316"/>
        </pc:sldMkLst>
      </pc:sldChg>
      <pc:sldChg chg="del">
        <pc:chgData name="Riccardo Banzi" userId="S::s4343934@studenti.unige.it::16dc963c-8fee-4af0-b4f3-5a77d1faf8ec" providerId="AD" clId="Web-{AE699446-4A6D-913F-22AA-E9A73AB37A99}" dt="2021-10-17T20:09:16.541" v="1524"/>
        <pc:sldMkLst>
          <pc:docMk/>
          <pc:sldMk cId="1892075851" sldId="336"/>
        </pc:sldMkLst>
      </pc:sldChg>
      <pc:sldChg chg="add replId">
        <pc:chgData name="Riccardo Banzi" userId="S::s4343934@studenti.unige.it::16dc963c-8fee-4af0-b4f3-5a77d1faf8ec" providerId="AD" clId="Web-{AE699446-4A6D-913F-22AA-E9A73AB37A99}" dt="2021-10-17T16:24:41.291" v="1"/>
        <pc:sldMkLst>
          <pc:docMk/>
          <pc:sldMk cId="4294253172" sldId="349"/>
        </pc:sldMkLst>
      </pc:sldChg>
      <pc:sldChg chg="add replId">
        <pc:chgData name="Riccardo Banzi" userId="S::s4343934@studenti.unige.it::16dc963c-8fee-4af0-b4f3-5a77d1faf8ec" providerId="AD" clId="Web-{AE699446-4A6D-913F-22AA-E9A73AB37A99}" dt="2021-10-17T16:40:20.338" v="154"/>
        <pc:sldMkLst>
          <pc:docMk/>
          <pc:sldMk cId="1554918357" sldId="350"/>
        </pc:sldMkLst>
      </pc:sldChg>
      <pc:sldChg chg="addSp delSp modSp add del replId">
        <pc:chgData name="Riccardo Banzi" userId="S::s4343934@studenti.unige.it::16dc963c-8fee-4af0-b4f3-5a77d1faf8ec" providerId="AD" clId="Web-{AE699446-4A6D-913F-22AA-E9A73AB37A99}" dt="2021-10-17T17:01:37.830" v="346"/>
        <pc:sldMkLst>
          <pc:docMk/>
          <pc:sldMk cId="2299247531" sldId="351"/>
        </pc:sldMkLst>
        <pc:spChg chg="del">
          <ac:chgData name="Riccardo Banzi" userId="S::s4343934@studenti.unige.it::16dc963c-8fee-4af0-b4f3-5a77d1faf8ec" providerId="AD" clId="Web-{AE699446-4A6D-913F-22AA-E9A73AB37A99}" dt="2021-10-17T16:41:52.594" v="165"/>
          <ac:spMkLst>
            <pc:docMk/>
            <pc:sldMk cId="2299247531" sldId="351"/>
            <ac:spMk id="2" creationId="{68B9577A-8D02-46B3-9056-F83631B00E7F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6:43:41.586" v="200" actId="1076"/>
          <ac:spMkLst>
            <pc:docMk/>
            <pc:sldMk cId="2299247531" sldId="351"/>
            <ac:spMk id="5" creationId="{8EEA569A-4EBF-4CBF-9D33-0F0C2FE64486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41:52.594" v="164"/>
          <ac:spMkLst>
            <pc:docMk/>
            <pc:sldMk cId="2299247531" sldId="351"/>
            <ac:spMk id="6" creationId="{E169C5E1-B066-4357-9FFA-5E7E684098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41:52.594" v="166"/>
          <ac:spMkLst>
            <pc:docMk/>
            <pc:sldMk cId="2299247531" sldId="351"/>
            <ac:spMk id="7" creationId="{8FE1EC98-8B5D-45AD-8DAD-23AE1AE9EF65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0:40.560" v="326"/>
          <ac:spMkLst>
            <pc:docMk/>
            <pc:sldMk cId="2299247531" sldId="351"/>
            <ac:spMk id="9" creationId="{080338FF-0286-4EF8-BC36-86BA3D8E352A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6:56:43.263" v="269"/>
          <ac:spMkLst>
            <pc:docMk/>
            <pc:sldMk cId="2299247531" sldId="351"/>
            <ac:spMk id="10" creationId="{80AB9071-12E5-4900-AB00-7B59D467208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41:49.141" v="161"/>
          <ac:spMkLst>
            <pc:docMk/>
            <pc:sldMk cId="2299247531" sldId="351"/>
            <ac:spMk id="12" creationId="{B8EB593D-176A-4110-94A0-E6114F353C30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0:40.560" v="328"/>
          <ac:spMkLst>
            <pc:docMk/>
            <pc:sldMk cId="2299247531" sldId="351"/>
            <ac:spMk id="13" creationId="{3574FF8A-4273-422D-AD8F-18466325053F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0:40.560" v="327"/>
          <ac:spMkLst>
            <pc:docMk/>
            <pc:sldMk cId="2299247531" sldId="351"/>
            <ac:spMk id="14" creationId="{DC446C0F-A0C6-42F6-81D1-B7E29B6C20C0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6:43:41.570" v="198" actId="1076"/>
          <ac:spMkLst>
            <pc:docMk/>
            <pc:sldMk cId="2299247531" sldId="351"/>
            <ac:spMk id="15" creationId="{7E3CB17B-62F3-4E55-80BD-479678142D3F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6:59:30.962" v="306"/>
          <ac:spMkLst>
            <pc:docMk/>
            <pc:sldMk cId="2299247531" sldId="351"/>
            <ac:spMk id="16" creationId="{0E7482EC-6748-4F27-A3EC-3135AA3710E8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6:41:52.594" v="162"/>
          <ac:spMkLst>
            <pc:docMk/>
            <pc:sldMk cId="2299247531" sldId="351"/>
            <ac:spMk id="17" creationId="{E62E0E69-7C4D-4390-8E63-289985B49751}"/>
          </ac:spMkLst>
        </pc:spChg>
        <pc:spChg chg="add del">
          <ac:chgData name="Riccardo Banzi" userId="S::s4343934@studenti.unige.it::16dc963c-8fee-4af0-b4f3-5a77d1faf8ec" providerId="AD" clId="Web-{AE699446-4A6D-913F-22AA-E9A73AB37A99}" dt="2021-10-17T16:54:26.317" v="240"/>
          <ac:spMkLst>
            <pc:docMk/>
            <pc:sldMk cId="2299247531" sldId="351"/>
            <ac:spMk id="18" creationId="{8D32507B-C022-4EDF-B032-CF0AD6CC581E}"/>
          </ac:spMkLst>
        </pc:spChg>
        <pc:spChg chg="add del mod ord">
          <ac:chgData name="Riccardo Banzi" userId="S::s4343934@studenti.unige.it::16dc963c-8fee-4af0-b4f3-5a77d1faf8ec" providerId="AD" clId="Web-{AE699446-4A6D-913F-22AA-E9A73AB37A99}" dt="2021-10-17T17:00:40.560" v="329"/>
          <ac:spMkLst>
            <pc:docMk/>
            <pc:sldMk cId="2299247531" sldId="351"/>
            <ac:spMk id="19" creationId="{B895F8B9-8156-4D02-B386-0E4CF390FFA8}"/>
          </ac:spMkLst>
        </pc:spChg>
        <pc:spChg chg="add del mod ord">
          <ac:chgData name="Riccardo Banzi" userId="S::s4343934@studenti.unige.it::16dc963c-8fee-4af0-b4f3-5a77d1faf8ec" providerId="AD" clId="Web-{AE699446-4A6D-913F-22AA-E9A73AB37A99}" dt="2021-10-17T17:00:40.560" v="330"/>
          <ac:spMkLst>
            <pc:docMk/>
            <pc:sldMk cId="2299247531" sldId="351"/>
            <ac:spMk id="20" creationId="{C3DDDABF-5972-459E-B4DC-41D6D3A34CD7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0:40.560" v="325"/>
          <ac:spMkLst>
            <pc:docMk/>
            <pc:sldMk cId="2299247531" sldId="351"/>
            <ac:spMk id="21" creationId="{B9091DC2-B24C-44CA-BC38-6E9EBD74F80F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6:41:52.594" v="163"/>
          <ac:picMkLst>
            <pc:docMk/>
            <pc:sldMk cId="2299247531" sldId="351"/>
            <ac:picMk id="4" creationId="{2B77A595-9ABB-4F4E-B427-902FEDAA2E07}"/>
          </ac:picMkLst>
        </pc:picChg>
        <pc:picChg chg="mod">
          <ac:chgData name="Riccardo Banzi" userId="S::s4343934@studenti.unige.it::16dc963c-8fee-4af0-b4f3-5a77d1faf8ec" providerId="AD" clId="Web-{AE699446-4A6D-913F-22AA-E9A73AB37A99}" dt="2021-10-17T16:43:41.586" v="199" actId="1076"/>
          <ac:picMkLst>
            <pc:docMk/>
            <pc:sldMk cId="2299247531" sldId="351"/>
            <ac:picMk id="8" creationId="{32B71398-C290-49EF-8B84-1722DCF6239C}"/>
          </ac:picMkLst>
        </pc:picChg>
      </pc:sldChg>
      <pc:sldChg chg="delSp modSp add del replId">
        <pc:chgData name="Riccardo Banzi" userId="S::s4343934@studenti.unige.it::16dc963c-8fee-4af0-b4f3-5a77d1faf8ec" providerId="AD" clId="Web-{AE699446-4A6D-913F-22AA-E9A73AB37A99}" dt="2021-10-17T17:01:31.829" v="344"/>
        <pc:sldMkLst>
          <pc:docMk/>
          <pc:sldMk cId="2635038319" sldId="352"/>
        </pc:sldMkLst>
        <pc:spChg chg="mod">
          <ac:chgData name="Riccardo Banzi" userId="S::s4343934@studenti.unige.it::16dc963c-8fee-4af0-b4f3-5a77d1faf8ec" providerId="AD" clId="Web-{AE699446-4A6D-913F-22AA-E9A73AB37A99}" dt="2021-10-17T17:01:29.501" v="343" actId="20577"/>
          <ac:spMkLst>
            <pc:docMk/>
            <pc:sldMk cId="2635038319" sldId="352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0:36.560" v="324"/>
          <ac:spMkLst>
            <pc:docMk/>
            <pc:sldMk cId="2635038319" sldId="352"/>
            <ac:spMk id="21" creationId="{B9091DC2-B24C-44CA-BC38-6E9EBD74F80F}"/>
          </ac:spMkLst>
        </pc:spChg>
      </pc:sldChg>
      <pc:sldChg chg="modSp add replId">
        <pc:chgData name="Riccardo Banzi" userId="S::s4343934@studenti.unige.it::16dc963c-8fee-4af0-b4f3-5a77d1faf8ec" providerId="AD" clId="Web-{AE699446-4A6D-913F-22AA-E9A73AB37A99}" dt="2021-10-17T17:01:14.281" v="336" actId="20577"/>
        <pc:sldMkLst>
          <pc:docMk/>
          <pc:sldMk cId="1775772160" sldId="353"/>
        </pc:sldMkLst>
        <pc:spChg chg="mod">
          <ac:chgData name="Riccardo Banzi" userId="S::s4343934@studenti.unige.it::16dc963c-8fee-4af0-b4f3-5a77d1faf8ec" providerId="AD" clId="Web-{AE699446-4A6D-913F-22AA-E9A73AB37A99}" dt="2021-10-17T17:01:14.281" v="336" actId="20577"/>
          <ac:spMkLst>
            <pc:docMk/>
            <pc:sldMk cId="1775772160" sldId="353"/>
            <ac:spMk id="3" creationId="{74E365F7-4F0B-4413-8810-E3DB0B34E07E}"/>
          </ac:spMkLst>
        </pc:spChg>
      </pc:sldChg>
      <pc:sldChg chg="delSp add replId">
        <pc:chgData name="Riccardo Banzi" userId="S::s4343934@studenti.unige.it::16dc963c-8fee-4af0-b4f3-5a77d1faf8ec" providerId="AD" clId="Web-{AE699446-4A6D-913F-22AA-E9A73AB37A99}" dt="2021-10-17T17:01:51.487" v="354"/>
        <pc:sldMkLst>
          <pc:docMk/>
          <pc:sldMk cId="3227482572" sldId="354"/>
        </pc:sldMkLst>
        <pc:spChg chg="del">
          <ac:chgData name="Riccardo Banzi" userId="S::s4343934@studenti.unige.it::16dc963c-8fee-4af0-b4f3-5a77d1faf8ec" providerId="AD" clId="Web-{AE699446-4A6D-913F-22AA-E9A73AB37A99}" dt="2021-10-17T17:01:51.487" v="350"/>
          <ac:spMkLst>
            <pc:docMk/>
            <pc:sldMk cId="3227482572" sldId="354"/>
            <ac:spMk id="9" creationId="{080338FF-0286-4EF8-BC36-86BA3D8E352A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1:51.487" v="352"/>
          <ac:spMkLst>
            <pc:docMk/>
            <pc:sldMk cId="3227482572" sldId="354"/>
            <ac:spMk id="13" creationId="{3574FF8A-4273-422D-AD8F-18466325053F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1:51.487" v="351"/>
          <ac:spMkLst>
            <pc:docMk/>
            <pc:sldMk cId="3227482572" sldId="354"/>
            <ac:spMk id="14" creationId="{DC446C0F-A0C6-42F6-81D1-B7E29B6C20C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1:51.487" v="353"/>
          <ac:spMkLst>
            <pc:docMk/>
            <pc:sldMk cId="3227482572" sldId="354"/>
            <ac:spMk id="19" creationId="{B895F8B9-8156-4D02-B386-0E4CF390FFA8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1:51.487" v="354"/>
          <ac:spMkLst>
            <pc:docMk/>
            <pc:sldMk cId="3227482572" sldId="354"/>
            <ac:spMk id="20" creationId="{C3DDDABF-5972-459E-B4DC-41D6D3A34CD7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1:51.487" v="349"/>
          <ac:spMkLst>
            <pc:docMk/>
            <pc:sldMk cId="3227482572" sldId="354"/>
            <ac:spMk id="21" creationId="{B9091DC2-B24C-44CA-BC38-6E9EBD74F80F}"/>
          </ac:spMkLst>
        </pc:spChg>
      </pc:sldChg>
      <pc:sldChg chg="delSp add replId">
        <pc:chgData name="Riccardo Banzi" userId="S::s4343934@studenti.unige.it::16dc963c-8fee-4af0-b4f3-5a77d1faf8ec" providerId="AD" clId="Web-{AE699446-4A6D-913F-22AA-E9A73AB37A99}" dt="2021-10-17T17:01:42.705" v="348"/>
        <pc:sldMkLst>
          <pc:docMk/>
          <pc:sldMk cId="1105741563" sldId="355"/>
        </pc:sldMkLst>
        <pc:spChg chg="del">
          <ac:chgData name="Riccardo Banzi" userId="S::s4343934@studenti.unige.it::16dc963c-8fee-4af0-b4f3-5a77d1faf8ec" providerId="AD" clId="Web-{AE699446-4A6D-913F-22AA-E9A73AB37A99}" dt="2021-10-17T17:01:42.705" v="348"/>
          <ac:spMkLst>
            <pc:docMk/>
            <pc:sldMk cId="1105741563" sldId="355"/>
            <ac:spMk id="21" creationId="{B9091DC2-B24C-44CA-BC38-6E9EBD74F80F}"/>
          </ac:spMkLst>
        </pc:spChg>
      </pc:sldChg>
      <pc:sldChg chg="addSp delSp modSp add del ord replId">
        <pc:chgData name="Riccardo Banzi" userId="S::s4343934@studenti.unige.it::16dc963c-8fee-4af0-b4f3-5a77d1faf8ec" providerId="AD" clId="Web-{AE699446-4A6D-913F-22AA-E9A73AB37A99}" dt="2021-10-17T17:15:29.119" v="549"/>
        <pc:sldMkLst>
          <pc:docMk/>
          <pc:sldMk cId="984438763" sldId="356"/>
        </pc:sldMkLst>
        <pc:spChg chg="add del mod">
          <ac:chgData name="Riccardo Banzi" userId="S::s4343934@studenti.unige.it::16dc963c-8fee-4af0-b4f3-5a77d1faf8ec" providerId="AD" clId="Web-{AE699446-4A6D-913F-22AA-E9A73AB37A99}" dt="2021-10-17T17:09:02.687" v="481"/>
          <ac:spMkLst>
            <pc:docMk/>
            <pc:sldMk cId="984438763" sldId="356"/>
            <ac:spMk id="2" creationId="{B9336296-0FA6-408F-9BE6-930BD0F83013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7:12:32.779" v="521" actId="1076"/>
          <ac:spMkLst>
            <pc:docMk/>
            <pc:sldMk cId="984438763" sldId="356"/>
            <ac:spMk id="4" creationId="{2B201CFB-13B2-4C7B-8388-4BF31240FA51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7:13:01" v="526"/>
          <ac:spMkLst>
            <pc:docMk/>
            <pc:sldMk cId="984438763" sldId="356"/>
            <ac:spMk id="6" creationId="{E48A9F10-AA7B-4297-9802-F77A22CCAB3A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4:20.083" v="539"/>
          <ac:spMkLst>
            <pc:docMk/>
            <pc:sldMk cId="984438763" sldId="356"/>
            <ac:spMk id="8" creationId="{6B4A851D-286A-4CF6-B8D4-E0EBEE204FF0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4:10.254" v="538"/>
          <ac:spMkLst>
            <pc:docMk/>
            <pc:sldMk cId="984438763" sldId="356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4:15.246" v="377"/>
          <ac:spMkLst>
            <pc:docMk/>
            <pc:sldMk cId="984438763" sldId="356"/>
            <ac:spMk id="10" creationId="{7101D6C2-EBFB-422D-B695-F90F83AB0A4A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4:09.114" v="537"/>
          <ac:spMkLst>
            <pc:docMk/>
            <pc:sldMk cId="984438763" sldId="356"/>
            <ac:spMk id="11" creationId="{86BAF732-8956-40C3-AD8E-D486B8967D90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7:12:32.764" v="517" actId="1076"/>
          <ac:spMkLst>
            <pc:docMk/>
            <pc:sldMk cId="984438763" sldId="356"/>
            <ac:spMk id="12" creationId="{F436A3F8-E217-4F49-8C94-681FC9078A41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4:45.717" v="387"/>
          <ac:spMkLst>
            <pc:docMk/>
            <pc:sldMk cId="984438763" sldId="356"/>
            <ac:spMk id="13" creationId="{3BF8FC7E-D1EA-444F-ACF7-C20088492465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05:21.407" v="408"/>
          <ac:spMkLst>
            <pc:docMk/>
            <pc:sldMk cId="984438763" sldId="356"/>
            <ac:spMk id="14" creationId="{BC43CEB6-8B72-4BBD-87EE-4C0434287D4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9:00" v="480"/>
          <ac:spMkLst>
            <pc:docMk/>
            <pc:sldMk cId="984438763" sldId="356"/>
            <ac:spMk id="15" creationId="{841ECFC8-95F2-4750-BBE6-1084B35C892F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08:58.187" v="479"/>
          <ac:spMkLst>
            <pc:docMk/>
            <pc:sldMk cId="984438763" sldId="356"/>
            <ac:spMk id="16" creationId="{3FBB76FD-B4B8-4DFF-BAF6-2AF4E876F123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1:10.805" v="502"/>
          <ac:spMkLst>
            <pc:docMk/>
            <pc:sldMk cId="984438763" sldId="356"/>
            <ac:spMk id="17" creationId="{766ED51D-4787-442D-A3BA-44813EBB9B42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1:52.823" v="511"/>
          <ac:spMkLst>
            <pc:docMk/>
            <pc:sldMk cId="984438763" sldId="356"/>
            <ac:spMk id="18" creationId="{9A92704A-1FC5-4B19-8887-D42CA11771FD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1:20.665" v="505"/>
          <ac:spMkLst>
            <pc:docMk/>
            <pc:sldMk cId="984438763" sldId="356"/>
            <ac:spMk id="19" creationId="{E695841C-FC46-4D4D-82D2-3DE24498F383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4:21.802" v="540"/>
          <ac:spMkLst>
            <pc:docMk/>
            <pc:sldMk cId="984438763" sldId="356"/>
            <ac:spMk id="20" creationId="{D3CA587A-5839-449C-A0C6-9B5B687A8586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14:05.957" v="536"/>
          <ac:spMkLst>
            <pc:docMk/>
            <pc:sldMk cId="984438763" sldId="356"/>
            <ac:spMk id="21" creationId="{8E8DAA2A-8749-4C03-9766-C0521BA51FD1}"/>
          </ac:spMkLst>
        </pc:spChg>
        <pc:picChg chg="del mod">
          <ac:chgData name="Riccardo Banzi" userId="S::s4343934@studenti.unige.it::16dc963c-8fee-4af0-b4f3-5a77d1faf8ec" providerId="AD" clId="Web-{AE699446-4A6D-913F-22AA-E9A73AB37A99}" dt="2021-10-17T17:14:23.099" v="541"/>
          <ac:picMkLst>
            <pc:docMk/>
            <pc:sldMk cId="984438763" sldId="356"/>
            <ac:picMk id="5" creationId="{D4DAB226-354F-46D3-B7F7-A4D0F4FC4BCC}"/>
          </ac:picMkLst>
        </pc:picChg>
      </pc:sldChg>
      <pc:sldChg chg="delSp add del replId">
        <pc:chgData name="Riccardo Banzi" userId="S::s4343934@studenti.unige.it::16dc963c-8fee-4af0-b4f3-5a77d1faf8ec" providerId="AD" clId="Web-{AE699446-4A6D-913F-22AA-E9A73AB37A99}" dt="2021-10-17T17:15:27.213" v="548"/>
        <pc:sldMkLst>
          <pc:docMk/>
          <pc:sldMk cId="653626280" sldId="357"/>
        </pc:sldMkLst>
        <pc:spChg chg="del">
          <ac:chgData name="Riccardo Banzi" userId="S::s4343934@studenti.unige.it::16dc963c-8fee-4af0-b4f3-5a77d1faf8ec" providerId="AD" clId="Web-{AE699446-4A6D-913F-22AA-E9A73AB37A99}" dt="2021-10-17T17:13:57.535" v="534"/>
          <ac:spMkLst>
            <pc:docMk/>
            <pc:sldMk cId="653626280" sldId="357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3:55.832" v="533"/>
          <ac:spMkLst>
            <pc:docMk/>
            <pc:sldMk cId="653626280" sldId="357"/>
            <ac:spMk id="11" creationId="{86BAF732-8956-40C3-AD8E-D486B8967D9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3:59.566" v="535"/>
          <ac:spMkLst>
            <pc:docMk/>
            <pc:sldMk cId="653626280" sldId="357"/>
            <ac:spMk id="21" creationId="{8E8DAA2A-8749-4C03-9766-C0521BA51FD1}"/>
          </ac:spMkLst>
        </pc:spChg>
      </pc:sldChg>
      <pc:sldChg chg="delSp add del replId">
        <pc:chgData name="Riccardo Banzi" userId="S::s4343934@studenti.unige.it::16dc963c-8fee-4af0-b4f3-5a77d1faf8ec" providerId="AD" clId="Web-{AE699446-4A6D-913F-22AA-E9A73AB37A99}" dt="2021-10-17T17:15:25.744" v="547"/>
        <pc:sldMkLst>
          <pc:docMk/>
          <pc:sldMk cId="4094620434" sldId="358"/>
        </pc:sldMkLst>
        <pc:spChg chg="del">
          <ac:chgData name="Riccardo Banzi" userId="S::s4343934@studenti.unige.it::16dc963c-8fee-4af0-b4f3-5a77d1faf8ec" providerId="AD" clId="Web-{AE699446-4A6D-913F-22AA-E9A73AB37A99}" dt="2021-10-17T17:13:45.128" v="532"/>
          <ac:spMkLst>
            <pc:docMk/>
            <pc:sldMk cId="4094620434" sldId="358"/>
            <ac:spMk id="11" creationId="{86BAF732-8956-40C3-AD8E-D486B8967D90}"/>
          </ac:spMkLst>
        </pc:spChg>
      </pc:sldChg>
      <pc:sldChg chg="delSp modSp add replId">
        <pc:chgData name="Riccardo Banzi" userId="S::s4343934@studenti.unige.it::16dc963c-8fee-4af0-b4f3-5a77d1faf8ec" providerId="AD" clId="Web-{AE699446-4A6D-913F-22AA-E9A73AB37A99}" dt="2021-10-17T17:17:05.797" v="574"/>
        <pc:sldMkLst>
          <pc:docMk/>
          <pc:sldMk cId="3222017341" sldId="359"/>
        </pc:sldMkLst>
        <pc:spChg chg="mod">
          <ac:chgData name="Riccardo Banzi" userId="S::s4343934@studenti.unige.it::16dc963c-8fee-4af0-b4f3-5a77d1faf8ec" providerId="AD" clId="Web-{AE699446-4A6D-913F-22AA-E9A73AB37A99}" dt="2021-10-17T17:17:05.797" v="574"/>
          <ac:spMkLst>
            <pc:docMk/>
            <pc:sldMk cId="3222017341" sldId="359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07.684" v="565"/>
          <ac:spMkLst>
            <pc:docMk/>
            <pc:sldMk cId="3222017341" sldId="359"/>
            <ac:spMk id="6" creationId="{E48A9F10-AA7B-4297-9802-F77A22CCAB3A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10.247" v="571"/>
          <ac:spMkLst>
            <pc:docMk/>
            <pc:sldMk cId="3222017341" sldId="359"/>
            <ac:spMk id="8" creationId="{6B4A851D-286A-4CF6-B8D4-E0EBEE204FF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10.247" v="570"/>
          <ac:spMkLst>
            <pc:docMk/>
            <pc:sldMk cId="3222017341" sldId="359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10.231" v="569"/>
          <ac:spMkLst>
            <pc:docMk/>
            <pc:sldMk cId="3222017341" sldId="359"/>
            <ac:spMk id="11" creationId="{86BAF732-8956-40C3-AD8E-D486B8967D90}"/>
          </ac:spMkLst>
        </pc:spChg>
        <pc:spChg chg="del mod">
          <ac:chgData name="Riccardo Banzi" userId="S::s4343934@studenti.unige.it::16dc963c-8fee-4af0-b4f3-5a77d1faf8ec" providerId="AD" clId="Web-{AE699446-4A6D-913F-22AA-E9A73AB37A99}" dt="2021-10-17T17:16:10.231" v="568"/>
          <ac:spMkLst>
            <pc:docMk/>
            <pc:sldMk cId="3222017341" sldId="359"/>
            <ac:spMk id="12" creationId="{F436A3F8-E217-4F49-8C94-681FC9078A41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10.231" v="567"/>
          <ac:spMkLst>
            <pc:docMk/>
            <pc:sldMk cId="3222017341" sldId="359"/>
            <ac:spMk id="20" creationId="{D3CA587A-5839-449C-A0C6-9B5B687A8586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6:10.231" v="566"/>
          <ac:spMkLst>
            <pc:docMk/>
            <pc:sldMk cId="3222017341" sldId="359"/>
            <ac:spMk id="21" creationId="{8E8DAA2A-8749-4C03-9766-C0521BA51FD1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7:16:11.372" v="572"/>
          <ac:picMkLst>
            <pc:docMk/>
            <pc:sldMk cId="3222017341" sldId="359"/>
            <ac:picMk id="5" creationId="{D4DAB226-354F-46D3-B7F7-A4D0F4FC4BCC}"/>
          </ac:picMkLst>
        </pc:picChg>
      </pc:sldChg>
      <pc:sldChg chg="delSp modSp add replId">
        <pc:chgData name="Riccardo Banzi" userId="S::s4343934@studenti.unige.it::16dc963c-8fee-4af0-b4f3-5a77d1faf8ec" providerId="AD" clId="Web-{AE699446-4A6D-913F-22AA-E9A73AB37A99}" dt="2021-10-17T17:17:08.704" v="575"/>
        <pc:sldMkLst>
          <pc:docMk/>
          <pc:sldMk cId="1355266630" sldId="360"/>
        </pc:sldMkLst>
        <pc:spChg chg="mod">
          <ac:chgData name="Riccardo Banzi" userId="S::s4343934@studenti.unige.it::16dc963c-8fee-4af0-b4f3-5a77d1faf8ec" providerId="AD" clId="Web-{AE699446-4A6D-913F-22AA-E9A73AB37A99}" dt="2021-10-17T17:17:08.704" v="575"/>
          <ac:spMkLst>
            <pc:docMk/>
            <pc:sldMk cId="1355266630" sldId="360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51.136" v="559"/>
          <ac:spMkLst>
            <pc:docMk/>
            <pc:sldMk cId="1355266630" sldId="360"/>
            <ac:spMk id="8" creationId="{6B4A851D-286A-4CF6-B8D4-E0EBEE204FF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58.043" v="563"/>
          <ac:spMkLst>
            <pc:docMk/>
            <pc:sldMk cId="1355266630" sldId="360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58.043" v="562"/>
          <ac:spMkLst>
            <pc:docMk/>
            <pc:sldMk cId="1355266630" sldId="360"/>
            <ac:spMk id="11" creationId="{86BAF732-8956-40C3-AD8E-D486B8967D9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52.246" v="560"/>
          <ac:spMkLst>
            <pc:docMk/>
            <pc:sldMk cId="1355266630" sldId="360"/>
            <ac:spMk id="20" creationId="{D3CA587A-5839-449C-A0C6-9B5B687A8586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58.043" v="561"/>
          <ac:spMkLst>
            <pc:docMk/>
            <pc:sldMk cId="1355266630" sldId="360"/>
            <ac:spMk id="21" creationId="{8E8DAA2A-8749-4C03-9766-C0521BA51FD1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7:15:59.199" v="564"/>
          <ac:picMkLst>
            <pc:docMk/>
            <pc:sldMk cId="1355266630" sldId="360"/>
            <ac:picMk id="5" creationId="{D4DAB226-354F-46D3-B7F7-A4D0F4FC4BCC}"/>
          </ac:picMkLst>
        </pc:picChg>
      </pc:sldChg>
      <pc:sldChg chg="delSp add del replId">
        <pc:chgData name="Riccardo Banzi" userId="S::s4343934@studenti.unige.it::16dc963c-8fee-4af0-b4f3-5a77d1faf8ec" providerId="AD" clId="Web-{AE699446-4A6D-913F-22AA-E9A73AB37A99}" dt="2021-10-17T17:15:30.244" v="550"/>
        <pc:sldMkLst>
          <pc:docMk/>
          <pc:sldMk cId="3859429459" sldId="360"/>
        </pc:sldMkLst>
        <pc:spChg chg="del">
          <ac:chgData name="Riccardo Banzi" userId="S::s4343934@studenti.unige.it::16dc963c-8fee-4af0-b4f3-5a77d1faf8ec" providerId="AD" clId="Web-{AE699446-4A6D-913F-22AA-E9A73AB37A99}" dt="2021-10-17T17:14:30.521" v="544"/>
          <ac:spMkLst>
            <pc:docMk/>
            <pc:sldMk cId="3859429459" sldId="360"/>
            <ac:spMk id="6" creationId="{E48A9F10-AA7B-4297-9802-F77A22CCAB3A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4:28.709" v="543"/>
          <ac:spMkLst>
            <pc:docMk/>
            <pc:sldMk cId="3859429459" sldId="360"/>
            <ac:spMk id="12" creationId="{F436A3F8-E217-4F49-8C94-681FC9078A41}"/>
          </ac:spMkLst>
        </pc:spChg>
      </pc:sldChg>
      <pc:sldChg chg="delSp modSp add replId">
        <pc:chgData name="Riccardo Banzi" userId="S::s4343934@studenti.unige.it::16dc963c-8fee-4af0-b4f3-5a77d1faf8ec" providerId="AD" clId="Web-{AE699446-4A6D-913F-22AA-E9A73AB37A99}" dt="2021-10-17T17:17:12.782" v="576"/>
        <pc:sldMkLst>
          <pc:docMk/>
          <pc:sldMk cId="3524261330" sldId="361"/>
        </pc:sldMkLst>
        <pc:spChg chg="mod">
          <ac:chgData name="Riccardo Banzi" userId="S::s4343934@studenti.unige.it::16dc963c-8fee-4af0-b4f3-5a77d1faf8ec" providerId="AD" clId="Web-{AE699446-4A6D-913F-22AA-E9A73AB37A99}" dt="2021-10-17T17:17:12.782" v="576"/>
          <ac:spMkLst>
            <pc:docMk/>
            <pc:sldMk cId="3524261330" sldId="361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44.448" v="557"/>
          <ac:spMkLst>
            <pc:docMk/>
            <pc:sldMk cId="3524261330" sldId="361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43.104" v="556"/>
          <ac:spMkLst>
            <pc:docMk/>
            <pc:sldMk cId="3524261330" sldId="361"/>
            <ac:spMk id="11" creationId="{86BAF732-8956-40C3-AD8E-D486B8967D9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46.823" v="558"/>
          <ac:spMkLst>
            <pc:docMk/>
            <pc:sldMk cId="3524261330" sldId="361"/>
            <ac:spMk id="21" creationId="{8E8DAA2A-8749-4C03-9766-C0521BA51FD1}"/>
          </ac:spMkLst>
        </pc:spChg>
      </pc:sldChg>
      <pc:sldChg chg="delSp modSp add replId">
        <pc:chgData name="Riccardo Banzi" userId="S::s4343934@studenti.unige.it::16dc963c-8fee-4af0-b4f3-5a77d1faf8ec" providerId="AD" clId="Web-{AE699446-4A6D-913F-22AA-E9A73AB37A99}" dt="2021-10-17T17:17:15.970" v="577"/>
        <pc:sldMkLst>
          <pc:docMk/>
          <pc:sldMk cId="1899078736" sldId="362"/>
        </pc:sldMkLst>
        <pc:spChg chg="mod">
          <ac:chgData name="Riccardo Banzi" userId="S::s4343934@studenti.unige.it::16dc963c-8fee-4af0-b4f3-5a77d1faf8ec" providerId="AD" clId="Web-{AE699446-4A6D-913F-22AA-E9A73AB37A99}" dt="2021-10-17T17:17:15.970" v="577"/>
          <ac:spMkLst>
            <pc:docMk/>
            <pc:sldMk cId="1899078736" sldId="362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15:39.401" v="555"/>
          <ac:spMkLst>
            <pc:docMk/>
            <pc:sldMk cId="1899078736" sldId="362"/>
            <ac:spMk id="11" creationId="{86BAF732-8956-40C3-AD8E-D486B8967D90}"/>
          </ac:spMkLst>
        </pc:spChg>
      </pc:sldChg>
      <pc:sldChg chg="modSp add replId">
        <pc:chgData name="Riccardo Banzi" userId="S::s4343934@studenti.unige.it::16dc963c-8fee-4af0-b4f3-5a77d1faf8ec" providerId="AD" clId="Web-{AE699446-4A6D-913F-22AA-E9A73AB37A99}" dt="2021-10-17T17:17:19.751" v="578"/>
        <pc:sldMkLst>
          <pc:docMk/>
          <pc:sldMk cId="3694291394" sldId="363"/>
        </pc:sldMkLst>
        <pc:spChg chg="mod">
          <ac:chgData name="Riccardo Banzi" userId="S::s4343934@studenti.unige.it::16dc963c-8fee-4af0-b4f3-5a77d1faf8ec" providerId="AD" clId="Web-{AE699446-4A6D-913F-22AA-E9A73AB37A99}" dt="2021-10-17T17:17:19.751" v="578"/>
          <ac:spMkLst>
            <pc:docMk/>
            <pc:sldMk cId="3694291394" sldId="363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7:16:26.638" v="573" actId="20577"/>
          <ac:spMkLst>
            <pc:docMk/>
            <pc:sldMk cId="3694291394" sldId="363"/>
            <ac:spMk id="11" creationId="{86BAF732-8956-40C3-AD8E-D486B8967D90}"/>
          </ac:spMkLst>
        </pc:spChg>
      </pc:sldChg>
      <pc:sldChg chg="addSp delSp modSp add replId">
        <pc:chgData name="Riccardo Banzi" userId="S::s4343934@studenti.unige.it::16dc963c-8fee-4af0-b4f3-5a77d1faf8ec" providerId="AD" clId="Web-{AE699446-4A6D-913F-22AA-E9A73AB37A99}" dt="2021-10-17T18:54:24.110" v="912" actId="20577"/>
        <pc:sldMkLst>
          <pc:docMk/>
          <pc:sldMk cId="2211170736" sldId="364"/>
        </pc:sldMkLst>
        <pc:spChg chg="add del mod">
          <ac:chgData name="Riccardo Banzi" userId="S::s4343934@studenti.unige.it::16dc963c-8fee-4af0-b4f3-5a77d1faf8ec" providerId="AD" clId="Web-{AE699446-4A6D-913F-22AA-E9A73AB37A99}" dt="2021-10-17T18:50:06.527" v="839"/>
          <ac:spMkLst>
            <pc:docMk/>
            <pc:sldMk cId="2211170736" sldId="364"/>
            <ac:spMk id="2" creationId="{720F0D2F-B552-4293-B848-0AE222A9A957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7:27:02.790" v="613"/>
          <ac:spMkLst>
            <pc:docMk/>
            <pc:sldMk cId="2211170736" sldId="364"/>
            <ac:spMk id="2" creationId="{C6B445E4-95A4-4EDF-BBDC-B8DEAC42FD7B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8:54:24.110" v="912" actId="20577"/>
          <ac:spMkLst>
            <pc:docMk/>
            <pc:sldMk cId="2211170736" sldId="364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92"/>
          <ac:spMkLst>
            <pc:docMk/>
            <pc:sldMk cId="2211170736" sldId="364"/>
            <ac:spMk id="4" creationId="{2B201CFB-13B2-4C7B-8388-4BF31240FA5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38"/>
          <ac:spMkLst>
            <pc:docMk/>
            <pc:sldMk cId="2211170736" sldId="364"/>
            <ac:spMk id="5" creationId="{BAAE4900-B9DF-45C5-AD02-F022718B87EF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6"/>
          <ac:spMkLst>
            <pc:docMk/>
            <pc:sldMk cId="2211170736" sldId="364"/>
            <ac:spMk id="6" creationId="{E48A9F10-AA7B-4297-9802-F77A22CCAB3A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8:45:15.491" v="735" actId="1076"/>
          <ac:spMkLst>
            <pc:docMk/>
            <pc:sldMk cId="2211170736" sldId="364"/>
            <ac:spMk id="7" creationId="{2965D829-A08D-41AF-9621-839B0620125C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90"/>
          <ac:spMkLst>
            <pc:docMk/>
            <pc:sldMk cId="2211170736" sldId="364"/>
            <ac:spMk id="8" creationId="{6B4A851D-286A-4CF6-B8D4-E0EBEE204FF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9"/>
          <ac:spMkLst>
            <pc:docMk/>
            <pc:sldMk cId="2211170736" sldId="364"/>
            <ac:spMk id="9" creationId="{9853CD35-D2AF-4B1C-B15A-41CCFACEABB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8"/>
          <ac:spMkLst>
            <pc:docMk/>
            <pc:sldMk cId="2211170736" sldId="364"/>
            <ac:spMk id="11" creationId="{86BAF732-8956-40C3-AD8E-D486B8967D9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7"/>
          <ac:spMkLst>
            <pc:docMk/>
            <pc:sldMk cId="2211170736" sldId="364"/>
            <ac:spMk id="12" creationId="{F436A3F8-E217-4F49-8C94-681FC9078A4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34"/>
          <ac:spMkLst>
            <pc:docMk/>
            <pc:sldMk cId="2211170736" sldId="364"/>
            <ac:spMk id="13" creationId="{C072D5E4-B4BE-4595-8438-71235124E773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41"/>
          <ac:spMkLst>
            <pc:docMk/>
            <pc:sldMk cId="2211170736" sldId="364"/>
            <ac:spMk id="16" creationId="{C10E95F9-771D-4B87-B7AA-69F900C99E60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40"/>
          <ac:spMkLst>
            <pc:docMk/>
            <pc:sldMk cId="2211170736" sldId="364"/>
            <ac:spMk id="17" creationId="{285B265C-DF60-4AB7-9E4F-3A8A0A6BE896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35"/>
          <ac:spMkLst>
            <pc:docMk/>
            <pc:sldMk cId="2211170736" sldId="364"/>
            <ac:spMk id="18" creationId="{A5E4A7F5-BCAC-4A15-8526-DE7446769F87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5"/>
          <ac:spMkLst>
            <pc:docMk/>
            <pc:sldMk cId="2211170736" sldId="364"/>
            <ac:spMk id="20" creationId="{D3CA587A-5839-449C-A0C6-9B5B687A8586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7:22:40.007" v="584"/>
          <ac:spMkLst>
            <pc:docMk/>
            <pc:sldMk cId="2211170736" sldId="364"/>
            <ac:spMk id="21" creationId="{8E8DAA2A-8749-4C03-9766-C0521BA51FD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27" v="832"/>
          <ac:spMkLst>
            <pc:docMk/>
            <pc:sldMk cId="2211170736" sldId="364"/>
            <ac:spMk id="21" creationId="{D1276DB9-4469-4A3B-AF59-47020DD97313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8:50:06.512" v="831"/>
          <ac:spMkLst>
            <pc:docMk/>
            <pc:sldMk cId="2211170736" sldId="364"/>
            <ac:spMk id="22" creationId="{1CA8EE21-971E-41D4-BDB6-D2543D028316}"/>
          </ac:spMkLst>
        </pc:spChg>
        <pc:picChg chg="add del mod">
          <ac:chgData name="Riccardo Banzi" userId="S::s4343934@studenti.unige.it::16dc963c-8fee-4af0-b4f3-5a77d1faf8ec" providerId="AD" clId="Web-{AE699446-4A6D-913F-22AA-E9A73AB37A99}" dt="2021-10-17T18:46:26.805" v="758"/>
          <ac:picMkLst>
            <pc:docMk/>
            <pc:sldMk cId="2211170736" sldId="364"/>
            <ac:picMk id="4" creationId="{1F5CE0CF-4990-44C7-9D3A-A21C9E2E1423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17:22:40.007" v="591"/>
          <ac:picMkLst>
            <pc:docMk/>
            <pc:sldMk cId="2211170736" sldId="364"/>
            <ac:picMk id="5" creationId="{D4DAB226-354F-46D3-B7F7-A4D0F4FC4BCC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8:50:06.527" v="837"/>
          <ac:picMkLst>
            <pc:docMk/>
            <pc:sldMk cId="2211170736" sldId="364"/>
            <ac:picMk id="9" creationId="{8A449E2D-56C2-4AF1-AF1D-FBFB5464135E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8:50:06.527" v="836"/>
          <ac:picMkLst>
            <pc:docMk/>
            <pc:sldMk cId="2211170736" sldId="364"/>
            <ac:picMk id="11" creationId="{21BB5835-ABD9-4704-BCB6-68AE2E05AF13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8:50:06.527" v="833"/>
          <ac:picMkLst>
            <pc:docMk/>
            <pc:sldMk cId="2211170736" sldId="364"/>
            <ac:picMk id="15" creationId="{C9AED906-2215-4DC2-AE91-6925BAC33CC4}"/>
          </ac:picMkLst>
        </pc:picChg>
      </pc:sldChg>
      <pc:sldChg chg="delSp modSp add replId">
        <pc:chgData name="Riccardo Banzi" userId="S::s4343934@studenti.unige.it::16dc963c-8fee-4af0-b4f3-5a77d1faf8ec" providerId="AD" clId="Web-{AE699446-4A6D-913F-22AA-E9A73AB37A99}" dt="2021-10-17T18:54:06.937" v="893" actId="20577"/>
        <pc:sldMkLst>
          <pc:docMk/>
          <pc:sldMk cId="1177314800" sldId="365"/>
        </pc:sldMkLst>
        <pc:spChg chg="mod">
          <ac:chgData name="Riccardo Banzi" userId="S::s4343934@studenti.unige.it::16dc963c-8fee-4af0-b4f3-5a77d1faf8ec" providerId="AD" clId="Web-{AE699446-4A6D-913F-22AA-E9A73AB37A99}" dt="2021-10-17T18:54:06.937" v="893" actId="20577"/>
          <ac:spMkLst>
            <pc:docMk/>
            <pc:sldMk cId="1177314800" sldId="365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8:49:57.887" v="829"/>
          <ac:spMkLst>
            <pc:docMk/>
            <pc:sldMk cId="1177314800" sldId="365"/>
            <ac:spMk id="13" creationId="{C072D5E4-B4BE-4595-8438-71235124E773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8:49:57.887" v="830"/>
          <ac:spMkLst>
            <pc:docMk/>
            <pc:sldMk cId="1177314800" sldId="365"/>
            <ac:spMk id="18" creationId="{A5E4A7F5-BCAC-4A15-8526-DE7446769F87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8:49:57.887" v="827"/>
          <ac:spMkLst>
            <pc:docMk/>
            <pc:sldMk cId="1177314800" sldId="365"/>
            <ac:spMk id="21" creationId="{D1276DB9-4469-4A3B-AF59-47020DD97313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8:49:55.683" v="826"/>
          <ac:spMkLst>
            <pc:docMk/>
            <pc:sldMk cId="1177314800" sldId="365"/>
            <ac:spMk id="22" creationId="{1CA8EE21-971E-41D4-BDB6-D2543D028316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8:49:57.887" v="828"/>
          <ac:picMkLst>
            <pc:docMk/>
            <pc:sldMk cId="1177314800" sldId="365"/>
            <ac:picMk id="15" creationId="{C9AED906-2215-4DC2-AE91-6925BAC33CC4}"/>
          </ac:picMkLst>
        </pc:picChg>
      </pc:sldChg>
      <pc:sldChg chg="delSp modSp add replId">
        <pc:chgData name="Riccardo Banzi" userId="S::s4343934@studenti.unige.it::16dc963c-8fee-4af0-b4f3-5a77d1faf8ec" providerId="AD" clId="Web-{AE699446-4A6D-913F-22AA-E9A73AB37A99}" dt="2021-10-17T18:54:01.078" v="891" actId="20577"/>
        <pc:sldMkLst>
          <pc:docMk/>
          <pc:sldMk cId="885373851" sldId="366"/>
        </pc:sldMkLst>
        <pc:spChg chg="mod">
          <ac:chgData name="Riccardo Banzi" userId="S::s4343934@studenti.unige.it::16dc963c-8fee-4af0-b4f3-5a77d1faf8ec" providerId="AD" clId="Web-{AE699446-4A6D-913F-22AA-E9A73AB37A99}" dt="2021-10-17T18:54:01.078" v="891" actId="20577"/>
          <ac:spMkLst>
            <pc:docMk/>
            <pc:sldMk cId="885373851" sldId="366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8:49:51.746" v="825"/>
          <ac:spMkLst>
            <pc:docMk/>
            <pc:sldMk cId="885373851" sldId="366"/>
            <ac:spMk id="22" creationId="{1CA8EE21-971E-41D4-BDB6-D2543D028316}"/>
          </ac:spMkLst>
        </pc:spChg>
      </pc:sldChg>
      <pc:sldChg chg="addSp modSp add replId">
        <pc:chgData name="Riccardo Banzi" userId="S::s4343934@studenti.unige.it::16dc963c-8fee-4af0-b4f3-5a77d1faf8ec" providerId="AD" clId="Web-{AE699446-4A6D-913F-22AA-E9A73AB37A99}" dt="2021-10-17T19:15:57.162" v="931" actId="1076"/>
        <pc:sldMkLst>
          <pc:docMk/>
          <pc:sldMk cId="1992270810" sldId="367"/>
        </pc:sldMkLst>
        <pc:spChg chg="mod">
          <ac:chgData name="Riccardo Banzi" userId="S::s4343934@studenti.unige.it::16dc963c-8fee-4af0-b4f3-5a77d1faf8ec" providerId="AD" clId="Web-{AE699446-4A6D-913F-22AA-E9A73AB37A99}" dt="2021-10-17T18:53:55.781" v="889" actId="20577"/>
          <ac:spMkLst>
            <pc:docMk/>
            <pc:sldMk cId="1992270810" sldId="367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9:15:57.162" v="931" actId="1076"/>
          <ac:spMkLst>
            <pc:docMk/>
            <pc:sldMk cId="1992270810" sldId="367"/>
            <ac:spMk id="19" creationId="{DC4CBD4E-4637-48B1-A33B-75E8CE9012FC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9:14:39.614" v="917" actId="20577"/>
          <ac:spMkLst>
            <pc:docMk/>
            <pc:sldMk cId="1992270810" sldId="367"/>
            <ac:spMk id="22" creationId="{1CA8EE21-971E-41D4-BDB6-D2543D028316}"/>
          </ac:spMkLst>
        </pc:spChg>
      </pc:sldChg>
      <pc:sldChg chg="addSp delSp modSp add replId">
        <pc:chgData name="Riccardo Banzi" userId="S::s4343934@studenti.unige.it::16dc963c-8fee-4af0-b4f3-5a77d1faf8ec" providerId="AD" clId="Web-{AE699446-4A6D-913F-22AA-E9A73AB37A99}" dt="2021-10-17T19:41:58.870" v="1143"/>
        <pc:sldMkLst>
          <pc:docMk/>
          <pc:sldMk cId="3265136850" sldId="368"/>
        </pc:sldMkLst>
        <pc:spChg chg="del">
          <ac:chgData name="Riccardo Banzi" userId="S::s4343934@studenti.unige.it::16dc963c-8fee-4af0-b4f3-5a77d1faf8ec" providerId="AD" clId="Web-{AE699446-4A6D-913F-22AA-E9A73AB37A99}" dt="2021-10-17T19:28:46.274" v="947"/>
          <ac:spMkLst>
            <pc:docMk/>
            <pc:sldMk cId="3265136850" sldId="368"/>
            <ac:spMk id="2" creationId="{720F0D2F-B552-4293-B848-0AE222A9A957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9:28:39.961" v="937" actId="20577"/>
          <ac:spMkLst>
            <pc:docMk/>
            <pc:sldMk cId="3265136850" sldId="368"/>
            <ac:spMk id="3" creationId="{74E365F7-4F0B-4413-8810-E3DB0B34E07E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30:09.635" v="982"/>
          <ac:spMkLst>
            <pc:docMk/>
            <pc:sldMk cId="3265136850" sldId="368"/>
            <ac:spMk id="4" creationId="{5859F7E1-C64C-4221-8E1F-361EAD0344E4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46"/>
          <ac:spMkLst>
            <pc:docMk/>
            <pc:sldMk cId="3265136850" sldId="368"/>
            <ac:spMk id="5" creationId="{BAAE4900-B9DF-45C5-AD02-F022718B87EF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9:31:52.808" v="1056" actId="20577"/>
          <ac:spMkLst>
            <pc:docMk/>
            <pc:sldMk cId="3265136850" sldId="368"/>
            <ac:spMk id="6" creationId="{1E5E3804-9437-477A-A123-3CF8A6F5878A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50"/>
          <ac:spMkLst>
            <pc:docMk/>
            <pc:sldMk cId="3265136850" sldId="368"/>
            <ac:spMk id="7" creationId="{2965D829-A08D-41AF-9621-839B0620125C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9:41:39.948" v="1139" actId="1076"/>
          <ac:spMkLst>
            <pc:docMk/>
            <pc:sldMk cId="3265136850" sldId="368"/>
            <ac:spMk id="8" creationId="{2145A3D7-F033-46D7-8B13-CD12811B6BE8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42"/>
          <ac:spMkLst>
            <pc:docMk/>
            <pc:sldMk cId="3265136850" sldId="368"/>
            <ac:spMk id="13" creationId="{C072D5E4-B4BE-4595-8438-71235124E773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49"/>
          <ac:spMkLst>
            <pc:docMk/>
            <pc:sldMk cId="3265136850" sldId="368"/>
            <ac:spMk id="16" creationId="{C10E95F9-771D-4B87-B7AA-69F900C99E6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48"/>
          <ac:spMkLst>
            <pc:docMk/>
            <pc:sldMk cId="3265136850" sldId="368"/>
            <ac:spMk id="17" creationId="{285B265C-DF60-4AB7-9E4F-3A8A0A6BE896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74" v="943"/>
          <ac:spMkLst>
            <pc:docMk/>
            <pc:sldMk cId="3265136850" sldId="368"/>
            <ac:spMk id="18" creationId="{A5E4A7F5-BCAC-4A15-8526-DE7446769F87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58" v="938"/>
          <ac:spMkLst>
            <pc:docMk/>
            <pc:sldMk cId="3265136850" sldId="368"/>
            <ac:spMk id="19" creationId="{DC4CBD4E-4637-48B1-A33B-75E8CE9012FC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58" v="940"/>
          <ac:spMkLst>
            <pc:docMk/>
            <pc:sldMk cId="3265136850" sldId="368"/>
            <ac:spMk id="21" creationId="{D1276DB9-4469-4A3B-AF59-47020DD97313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28:46.258" v="939"/>
          <ac:spMkLst>
            <pc:docMk/>
            <pc:sldMk cId="3265136850" sldId="368"/>
            <ac:spMk id="22" creationId="{1CA8EE21-971E-41D4-BDB6-D2543D028316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1:58.870" v="1143"/>
          <ac:spMkLst>
            <pc:docMk/>
            <pc:sldMk cId="3265136850" sldId="368"/>
            <ac:spMk id="25" creationId="{DA2948AE-3690-491F-8E63-95595225DD83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1:56.120" v="1141"/>
          <ac:spMkLst>
            <pc:docMk/>
            <pc:sldMk cId="3265136850" sldId="368"/>
            <ac:spMk id="27" creationId="{0062E09F-745D-4DA3-AC94-4D593B667AF4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9:28:46.274" v="945"/>
          <ac:picMkLst>
            <pc:docMk/>
            <pc:sldMk cId="3265136850" sldId="368"/>
            <ac:picMk id="9" creationId="{8A449E2D-56C2-4AF1-AF1D-FBFB5464135E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9:41:56.120" v="1142"/>
          <ac:picMkLst>
            <pc:docMk/>
            <pc:sldMk cId="3265136850" sldId="368"/>
            <ac:picMk id="10" creationId="{E0DC7CAE-DE03-4383-B167-291A79E1254A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19:28:46.274" v="944"/>
          <ac:picMkLst>
            <pc:docMk/>
            <pc:sldMk cId="3265136850" sldId="368"/>
            <ac:picMk id="11" creationId="{21BB5835-ABD9-4704-BCB6-68AE2E05AF13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19:28:46.274" v="941"/>
          <ac:picMkLst>
            <pc:docMk/>
            <pc:sldMk cId="3265136850" sldId="368"/>
            <ac:picMk id="15" creationId="{C9AED906-2215-4DC2-AE91-6925BAC33CC4}"/>
          </ac:picMkLst>
        </pc:picChg>
      </pc:sldChg>
      <pc:sldChg chg="add replId">
        <pc:chgData name="Riccardo Banzi" userId="S::s4343934@studenti.unige.it::16dc963c-8fee-4af0-b4f3-5a77d1faf8ec" providerId="AD" clId="Web-{AE699446-4A6D-913F-22AA-E9A73AB37A99}" dt="2021-10-17T19:41:49.307" v="1140"/>
        <pc:sldMkLst>
          <pc:docMk/>
          <pc:sldMk cId="4202438880" sldId="369"/>
        </pc:sldMkLst>
      </pc:sldChg>
      <pc:sldChg chg="addSp delSp modSp add ord replId">
        <pc:chgData name="Riccardo Banzi" userId="S::s4343934@studenti.unige.it::16dc963c-8fee-4af0-b4f3-5a77d1faf8ec" providerId="AD" clId="Web-{AE699446-4A6D-913F-22AA-E9A73AB37A99}" dt="2021-10-17T20:11:33.277" v="1525"/>
        <pc:sldMkLst>
          <pc:docMk/>
          <pc:sldMk cId="3828453159" sldId="370"/>
        </pc:sldMkLst>
        <pc:spChg chg="add mod">
          <ac:chgData name="Riccardo Banzi" userId="S::s4343934@studenti.unige.it::16dc963c-8fee-4af0-b4f3-5a77d1faf8ec" providerId="AD" clId="Web-{AE699446-4A6D-913F-22AA-E9A73AB37A99}" dt="2021-10-17T19:46:27.421" v="1232" actId="1076"/>
          <ac:spMkLst>
            <pc:docMk/>
            <pc:sldMk cId="3828453159" sldId="370"/>
            <ac:spMk id="2" creationId="{1C0B0733-2781-4338-9E72-3D2BF399FD92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20:11:33.277" v="1525"/>
          <ac:spMkLst>
            <pc:docMk/>
            <pc:sldMk cId="3828453159" sldId="370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7.027" v="1154"/>
          <ac:spMkLst>
            <pc:docMk/>
            <pc:sldMk cId="3828453159" sldId="370"/>
            <ac:spMk id="4" creationId="{BD217F9A-4515-429E-8208-05E781EB285D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9.543" v="1155"/>
          <ac:spMkLst>
            <pc:docMk/>
            <pc:sldMk cId="3828453159" sldId="370"/>
            <ac:spMk id="5" creationId="{37ECB637-4045-4405-9435-EED3FB1D177B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5:14.467" v="1203"/>
          <ac:spMkLst>
            <pc:docMk/>
            <pc:sldMk cId="3828453159" sldId="370"/>
            <ac:spMk id="6" creationId="{85798A7A-A1A0-4B4A-855D-02826070BA27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8:13.251" v="1287"/>
          <ac:spMkLst>
            <pc:docMk/>
            <pc:sldMk cId="3828453159" sldId="370"/>
            <ac:spMk id="7" creationId="{A775EC57-3BE2-4E89-91D5-95B893E45FBF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8:13.251" v="1286"/>
          <ac:spMkLst>
            <pc:docMk/>
            <pc:sldMk cId="3828453159" sldId="370"/>
            <ac:spMk id="9" creationId="{1D5373F2-2E54-4CD8-B652-1A71C9A98365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6.355" v="1151"/>
          <ac:spMkLst>
            <pc:docMk/>
            <pc:sldMk cId="3828453159" sldId="370"/>
            <ac:spMk id="11" creationId="{D6E537DB-913E-4C7B-B869-7DF5A42A10B5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6.355" v="1148"/>
          <ac:spMkLst>
            <pc:docMk/>
            <pc:sldMk cId="3828453159" sldId="370"/>
            <ac:spMk id="12" creationId="{7F7F5125-B53B-454D-A93F-E0978849D62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6.355" v="1152"/>
          <ac:spMkLst>
            <pc:docMk/>
            <pc:sldMk cId="3828453159" sldId="370"/>
            <ac:spMk id="13" creationId="{95454C7A-C166-4B54-81C9-61613A131D31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42:46.355" v="1153"/>
          <ac:spMkLst>
            <pc:docMk/>
            <pc:sldMk cId="3828453159" sldId="370"/>
            <ac:spMk id="14" creationId="{76315B5D-8D0F-4532-8287-1179A8E11EC0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9:46:27.437" v="1233" actId="1076"/>
          <ac:spMkLst>
            <pc:docMk/>
            <pc:sldMk cId="3828453159" sldId="370"/>
            <ac:spMk id="17" creationId="{25ACD00A-E584-46D6-92EB-AF79FF973715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8:13.251" v="1288"/>
          <ac:spMkLst>
            <pc:docMk/>
            <pc:sldMk cId="3828453159" sldId="370"/>
            <ac:spMk id="18" creationId="{D15A8BD9-8DB1-40A8-AA25-97369BBCDAA8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19:48:13.251" v="1283"/>
          <ac:spMkLst>
            <pc:docMk/>
            <pc:sldMk cId="3828453159" sldId="370"/>
            <ac:spMk id="26" creationId="{04FE10DC-805C-4D77-961B-DEBEE4615F3B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19:42:46.355" v="1150"/>
          <ac:picMkLst>
            <pc:docMk/>
            <pc:sldMk cId="3828453159" sldId="370"/>
            <ac:picMk id="8" creationId="{B47B79DD-6891-4097-8D3C-B5D727EE7C47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19:42:46.355" v="1149"/>
          <ac:picMkLst>
            <pc:docMk/>
            <pc:sldMk cId="3828453159" sldId="370"/>
            <ac:picMk id="10" creationId="{D8E874DA-223E-4C83-89F0-ED844C8CFC71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9:48:13.251" v="1285"/>
          <ac:picMkLst>
            <pc:docMk/>
            <pc:sldMk cId="3828453159" sldId="370"/>
            <ac:picMk id="22" creationId="{929B8F60-04E8-4BB3-9C04-DF3628A9B00B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19:48:13.251" v="1284"/>
          <ac:picMkLst>
            <pc:docMk/>
            <pc:sldMk cId="3828453159" sldId="370"/>
            <ac:picMk id="24" creationId="{4D312544-E18B-46E4-9629-F9EBA1C09E3E}"/>
          </ac:picMkLst>
        </pc:picChg>
      </pc:sldChg>
      <pc:sldChg chg="modSp add replId">
        <pc:chgData name="Riccardo Banzi" userId="S::s4343934@studenti.unige.it::16dc963c-8fee-4af0-b4f3-5a77d1faf8ec" providerId="AD" clId="Web-{AE699446-4A6D-913F-22AA-E9A73AB37A99}" dt="2021-10-17T20:11:36.606" v="1526"/>
        <pc:sldMkLst>
          <pc:docMk/>
          <pc:sldMk cId="1503287164" sldId="371"/>
        </pc:sldMkLst>
        <pc:spChg chg="mod">
          <ac:chgData name="Riccardo Banzi" userId="S::s4343934@studenti.unige.it::16dc963c-8fee-4af0-b4f3-5a77d1faf8ec" providerId="AD" clId="Web-{AE699446-4A6D-913F-22AA-E9A73AB37A99}" dt="2021-10-17T20:11:36.606" v="1526"/>
          <ac:spMkLst>
            <pc:docMk/>
            <pc:sldMk cId="1503287164" sldId="371"/>
            <ac:spMk id="3" creationId="{74E365F7-4F0B-4413-8810-E3DB0B34E07E}"/>
          </ac:spMkLst>
        </pc:spChg>
      </pc:sldChg>
      <pc:sldChg chg="addSp delSp modSp add ord replId">
        <pc:chgData name="Riccardo Banzi" userId="S::s4343934@studenti.unige.it::16dc963c-8fee-4af0-b4f3-5a77d1faf8ec" providerId="AD" clId="Web-{AE699446-4A6D-913F-22AA-E9A73AB37A99}" dt="2021-10-17T20:11:41.747" v="1527"/>
        <pc:sldMkLst>
          <pc:docMk/>
          <pc:sldMk cId="855934888" sldId="372"/>
        </pc:sldMkLst>
        <pc:spChg chg="add del mod">
          <ac:chgData name="Riccardo Banzi" userId="S::s4343934@studenti.unige.it::16dc963c-8fee-4af0-b4f3-5a77d1faf8ec" providerId="AD" clId="Web-{AE699446-4A6D-913F-22AA-E9A73AB37A99}" dt="2021-10-17T20:07:28.805" v="1519"/>
          <ac:spMkLst>
            <pc:docMk/>
            <pc:sldMk cId="855934888" sldId="372"/>
            <ac:spMk id="2" creationId="{DA192B2D-53DC-4ECB-A695-1B17D09E4483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20:11:41.747" v="1527"/>
          <ac:spMkLst>
            <pc:docMk/>
            <pc:sldMk cId="855934888" sldId="372"/>
            <ac:spMk id="3" creationId="{74E365F7-4F0B-4413-8810-E3DB0B34E07E}"/>
          </ac:spMkLst>
        </pc:spChg>
        <pc:spChg chg="del mod">
          <ac:chgData name="Riccardo Banzi" userId="S::s4343934@studenti.unige.it::16dc963c-8fee-4af0-b4f3-5a77d1faf8ec" providerId="AD" clId="Web-{AE699446-4A6D-913F-22AA-E9A73AB37A99}" dt="2021-10-17T19:51:10.207" v="1333"/>
          <ac:spMkLst>
            <pc:docMk/>
            <pc:sldMk cId="855934888" sldId="372"/>
            <ac:spMk id="4" creationId="{DD22082E-501E-4531-8867-4277F2C708FB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19:54:19.069" v="1405" actId="20577"/>
          <ac:spMkLst>
            <pc:docMk/>
            <pc:sldMk cId="855934888" sldId="372"/>
            <ac:spMk id="5" creationId="{37ECB637-4045-4405-9435-EED3FB1D177B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52:05.255" v="1364"/>
          <ac:spMkLst>
            <pc:docMk/>
            <pc:sldMk cId="855934888" sldId="372"/>
            <ac:spMk id="6" creationId="{73A37490-7252-4AF8-BAE3-BE4A3C6FD1F0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19:52:07.395" v="1365"/>
          <ac:spMkLst>
            <pc:docMk/>
            <pc:sldMk cId="855934888" sldId="372"/>
            <ac:spMk id="7" creationId="{59D5B0DD-8A43-4930-8C90-617437A91A27}"/>
          </ac:spMkLst>
        </pc:spChg>
        <pc:spChg chg="add mod">
          <ac:chgData name="Riccardo Banzi" userId="S::s4343934@studenti.unige.it::16dc963c-8fee-4af0-b4f3-5a77d1faf8ec" providerId="AD" clId="Web-{AE699446-4A6D-913F-22AA-E9A73AB37A99}" dt="2021-10-17T19:51:03.066" v="1332" actId="20577"/>
          <ac:spMkLst>
            <pc:docMk/>
            <pc:sldMk cId="855934888" sldId="372"/>
            <ac:spMk id="8" creationId="{6348F30F-9372-4B39-9B6F-529B58F570F5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9.789" v="1521"/>
          <ac:spMkLst>
            <pc:docMk/>
            <pc:sldMk cId="855934888" sldId="372"/>
            <ac:spMk id="9" creationId="{DDC41652-021B-49B8-BD2A-06443B250E31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4.773" v="1512"/>
          <ac:spMkLst>
            <pc:docMk/>
            <pc:sldMk cId="855934888" sldId="372"/>
            <ac:spMk id="10" creationId="{A49FEC65-B697-401E-9B3F-C859ABD813E6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8.805" v="1520"/>
          <ac:spMkLst>
            <pc:docMk/>
            <pc:sldMk cId="855934888" sldId="372"/>
            <ac:spMk id="11" creationId="{580316FE-3C82-4BAB-8ECE-EFE73C658D9C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8.805" v="1516"/>
          <ac:spMkLst>
            <pc:docMk/>
            <pc:sldMk cId="855934888" sldId="372"/>
            <ac:spMk id="15" creationId="{2571E5A1-21E8-4640-B33C-2A379635E18E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8.805" v="1515"/>
          <ac:spMkLst>
            <pc:docMk/>
            <pc:sldMk cId="855934888" sldId="372"/>
            <ac:spMk id="17" creationId="{8D101EB1-41DE-4C2F-9726-801272E92B9B}"/>
          </ac:spMkLst>
        </pc:spChg>
        <pc:spChg chg="add del mod">
          <ac:chgData name="Riccardo Banzi" userId="S::s4343934@studenti.unige.it::16dc963c-8fee-4af0-b4f3-5a77d1faf8ec" providerId="AD" clId="Web-{AE699446-4A6D-913F-22AA-E9A73AB37A99}" dt="2021-10-17T20:07:28.805" v="1513"/>
          <ac:spMkLst>
            <pc:docMk/>
            <pc:sldMk cId="855934888" sldId="372"/>
            <ac:spMk id="20" creationId="{57D7F09D-3997-4FD1-91C1-128AE8E8FBFA}"/>
          </ac:spMkLst>
        </pc:spChg>
        <pc:picChg chg="add del mod">
          <ac:chgData name="Riccardo Banzi" userId="S::s4343934@studenti.unige.it::16dc963c-8fee-4af0-b4f3-5a77d1faf8ec" providerId="AD" clId="Web-{AE699446-4A6D-913F-22AA-E9A73AB37A99}" dt="2021-10-17T20:01:25.279" v="1428"/>
          <ac:picMkLst>
            <pc:docMk/>
            <pc:sldMk cId="855934888" sldId="372"/>
            <ac:picMk id="12" creationId="{003694E3-8313-44A8-BBA6-4C9BF4DBFFE8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20:07:28.805" v="1518"/>
          <ac:picMkLst>
            <pc:docMk/>
            <pc:sldMk cId="855934888" sldId="372"/>
            <ac:picMk id="13" creationId="{6BFF3D96-6173-4C46-A175-7393C6F0ACEA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20:07:28.805" v="1517"/>
          <ac:picMkLst>
            <pc:docMk/>
            <pc:sldMk cId="855934888" sldId="372"/>
            <ac:picMk id="14" creationId="{BD429F80-553C-4E81-AAE5-D5052F7AA60F}"/>
          </ac:picMkLst>
        </pc:picChg>
        <pc:picChg chg="add del mod">
          <ac:chgData name="Riccardo Banzi" userId="S::s4343934@studenti.unige.it::16dc963c-8fee-4af0-b4f3-5a77d1faf8ec" providerId="AD" clId="Web-{AE699446-4A6D-913F-22AA-E9A73AB37A99}" dt="2021-10-17T20:07:28.805" v="1514"/>
          <ac:picMkLst>
            <pc:docMk/>
            <pc:sldMk cId="855934888" sldId="372"/>
            <ac:picMk id="19" creationId="{005813F3-7BE7-4433-87A1-C17CADEE8C45}"/>
          </ac:picMkLst>
        </pc:picChg>
      </pc:sldChg>
      <pc:sldChg chg="delSp modSp add replId">
        <pc:chgData name="Riccardo Banzi" userId="S::s4343934@studenti.unige.it::16dc963c-8fee-4af0-b4f3-5a77d1faf8ec" providerId="AD" clId="Web-{AE699446-4A6D-913F-22AA-E9A73AB37A99}" dt="2021-10-17T20:11:45.747" v="1528"/>
        <pc:sldMkLst>
          <pc:docMk/>
          <pc:sldMk cId="2822754961" sldId="373"/>
        </pc:sldMkLst>
        <pc:spChg chg="del">
          <ac:chgData name="Riccardo Banzi" userId="S::s4343934@studenti.unige.it::16dc963c-8fee-4af0-b4f3-5a77d1faf8ec" providerId="AD" clId="Web-{AE699446-4A6D-913F-22AA-E9A73AB37A99}" dt="2021-10-17T20:07:12.945" v="1507"/>
          <ac:spMkLst>
            <pc:docMk/>
            <pc:sldMk cId="2822754961" sldId="373"/>
            <ac:spMk id="2" creationId="{DA192B2D-53DC-4ECB-A695-1B17D09E4483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20:11:45.747" v="1528"/>
          <ac:spMkLst>
            <pc:docMk/>
            <pc:sldMk cId="2822754961" sldId="373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16.242" v="1510"/>
          <ac:spMkLst>
            <pc:docMk/>
            <pc:sldMk cId="2822754961" sldId="373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13.617" v="1508"/>
          <ac:spMkLst>
            <pc:docMk/>
            <pc:sldMk cId="2822754961" sldId="373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17.023" v="1511"/>
          <ac:spMkLst>
            <pc:docMk/>
            <pc:sldMk cId="2822754961" sldId="373"/>
            <ac:spMk id="20" creationId="{57D7F09D-3997-4FD1-91C1-128AE8E8FBFA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20:07:10.070" v="1506"/>
          <ac:picMkLst>
            <pc:docMk/>
            <pc:sldMk cId="2822754961" sldId="373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20:07:10.070" v="1505"/>
          <ac:picMkLst>
            <pc:docMk/>
            <pc:sldMk cId="2822754961" sldId="373"/>
            <ac:picMk id="14" creationId="{BD429F80-553C-4E81-AAE5-D5052F7AA60F}"/>
          </ac:picMkLst>
        </pc:picChg>
        <pc:picChg chg="del">
          <ac:chgData name="Riccardo Banzi" userId="S::s4343934@studenti.unige.it::16dc963c-8fee-4af0-b4f3-5a77d1faf8ec" providerId="AD" clId="Web-{AE699446-4A6D-913F-22AA-E9A73AB37A99}" dt="2021-10-17T20:07:14.789" v="1509"/>
          <ac:picMkLst>
            <pc:docMk/>
            <pc:sldMk cId="2822754961" sldId="373"/>
            <ac:picMk id="19" creationId="{005813F3-7BE7-4433-87A1-C17CADEE8C45}"/>
          </ac:picMkLst>
        </pc:picChg>
      </pc:sldChg>
      <pc:sldChg chg="delSp modSp add replId">
        <pc:chgData name="Riccardo Banzi" userId="S::s4343934@studenti.unige.it::16dc963c-8fee-4af0-b4f3-5a77d1faf8ec" providerId="AD" clId="Web-{AE699446-4A6D-913F-22AA-E9A73AB37A99}" dt="2021-10-17T20:11:49.856" v="1529"/>
        <pc:sldMkLst>
          <pc:docMk/>
          <pc:sldMk cId="3522107166" sldId="374"/>
        </pc:sldMkLst>
        <pc:spChg chg="mod">
          <ac:chgData name="Riccardo Banzi" userId="S::s4343934@studenti.unige.it::16dc963c-8fee-4af0-b4f3-5a77d1faf8ec" providerId="AD" clId="Web-{AE699446-4A6D-913F-22AA-E9A73AB37A99}" dt="2021-10-17T20:11:49.856" v="1529"/>
          <ac:spMkLst>
            <pc:docMk/>
            <pc:sldMk cId="3522107166" sldId="374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05.382" v="1504"/>
          <ac:spMkLst>
            <pc:docMk/>
            <pc:sldMk cId="3522107166" sldId="374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05.382" v="1503"/>
          <ac:spMkLst>
            <pc:docMk/>
            <pc:sldMk cId="3522107166" sldId="374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AE699446-4A6D-913F-22AA-E9A73AB37A99}" dt="2021-10-17T20:07:00.867" v="1501"/>
          <ac:spMkLst>
            <pc:docMk/>
            <pc:sldMk cId="3522107166" sldId="374"/>
            <ac:spMk id="20" creationId="{57D7F09D-3997-4FD1-91C1-128AE8E8FBFA}"/>
          </ac:spMkLst>
        </pc:spChg>
        <pc:picChg chg="del">
          <ac:chgData name="Riccardo Banzi" userId="S::s4343934@studenti.unige.it::16dc963c-8fee-4af0-b4f3-5a77d1faf8ec" providerId="AD" clId="Web-{AE699446-4A6D-913F-22AA-E9A73AB37A99}" dt="2021-10-17T20:07:05.382" v="1502"/>
          <ac:picMkLst>
            <pc:docMk/>
            <pc:sldMk cId="3522107166" sldId="374"/>
            <ac:picMk id="19" creationId="{005813F3-7BE7-4433-87A1-C17CADEE8C45}"/>
          </ac:picMkLst>
        </pc:picChg>
      </pc:sldChg>
      <pc:sldChg chg="modSp add replId">
        <pc:chgData name="Riccardo Banzi" userId="S::s4343934@studenti.unige.it::16dc963c-8fee-4af0-b4f3-5a77d1faf8ec" providerId="AD" clId="Web-{AE699446-4A6D-913F-22AA-E9A73AB37A99}" dt="2021-10-17T20:20:39.834" v="1743" actId="20577"/>
        <pc:sldMkLst>
          <pc:docMk/>
          <pc:sldMk cId="3246231202" sldId="375"/>
        </pc:sldMkLst>
        <pc:spChg chg="mod">
          <ac:chgData name="Riccardo Banzi" userId="S::s4343934@studenti.unige.it::16dc963c-8fee-4af0-b4f3-5a77d1faf8ec" providerId="AD" clId="Web-{AE699446-4A6D-913F-22AA-E9A73AB37A99}" dt="2021-10-17T20:11:53.278" v="1530"/>
          <ac:spMkLst>
            <pc:docMk/>
            <pc:sldMk cId="3246231202" sldId="375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AE699446-4A6D-913F-22AA-E9A73AB37A99}" dt="2021-10-17T20:20:39.834" v="1743" actId="20577"/>
          <ac:spMkLst>
            <pc:docMk/>
            <pc:sldMk cId="3246231202" sldId="375"/>
            <ac:spMk id="15" creationId="{2571E5A1-21E8-4640-B33C-2A379635E18E}"/>
          </ac:spMkLst>
        </pc:spChg>
      </pc:sldChg>
      <pc:sldChg chg="addSp modSp add replId">
        <pc:chgData name="Riccardo Banzi" userId="S::s4343934@studenti.unige.it::16dc963c-8fee-4af0-b4f3-5a77d1faf8ec" providerId="AD" clId="Web-{AE699446-4A6D-913F-22AA-E9A73AB37A99}" dt="2021-10-17T20:17:26.346" v="1730" actId="20577"/>
        <pc:sldMkLst>
          <pc:docMk/>
          <pc:sldMk cId="2973298965" sldId="376"/>
        </pc:sldMkLst>
        <pc:spChg chg="add mod">
          <ac:chgData name="Riccardo Banzi" userId="S::s4343934@studenti.unige.it::16dc963c-8fee-4af0-b4f3-5a77d1faf8ec" providerId="AD" clId="Web-{AE699446-4A6D-913F-22AA-E9A73AB37A99}" dt="2021-10-17T20:17:26.346" v="1730" actId="20577"/>
          <ac:spMkLst>
            <pc:docMk/>
            <pc:sldMk cId="2973298965" sldId="376"/>
            <ac:spMk id="2" creationId="{D14D5148-54D6-4AC0-8BDE-8C9A8D56C5D8}"/>
          </ac:spMkLst>
        </pc:spChg>
      </pc:sldChg>
    </pc:docChg>
  </pc:docChgLst>
  <pc:docChgLst>
    <pc:chgData name="Riccardo Banzi" userId="S::s4343934@studenti.unige.it::16dc963c-8fee-4af0-b4f3-5a77d1faf8ec" providerId="AD" clId="Web-{5DE0A348-D7B0-1821-2B6F-9FEFB539DEFF}"/>
    <pc:docChg chg="addSld delSld modSld">
      <pc:chgData name="Riccardo Banzi" userId="S::s4343934@studenti.unige.it::16dc963c-8fee-4af0-b4f3-5a77d1faf8ec" providerId="AD" clId="Web-{5DE0A348-D7B0-1821-2B6F-9FEFB539DEFF}" dt="2021-10-24T21:09:33.494" v="139" actId="20577"/>
      <pc:docMkLst>
        <pc:docMk/>
      </pc:docMkLst>
      <pc:sldChg chg="del">
        <pc:chgData name="Riccardo Banzi" userId="S::s4343934@studenti.unige.it::16dc963c-8fee-4af0-b4f3-5a77d1faf8ec" providerId="AD" clId="Web-{5DE0A348-D7B0-1821-2B6F-9FEFB539DEFF}" dt="2021-10-24T21:08:06.334" v="90"/>
        <pc:sldMkLst>
          <pc:docMk/>
          <pc:sldMk cId="3534226439" sldId="340"/>
        </pc:sldMkLst>
      </pc:sldChg>
      <pc:sldChg chg="del">
        <pc:chgData name="Riccardo Banzi" userId="S::s4343934@studenti.unige.it::16dc963c-8fee-4af0-b4f3-5a77d1faf8ec" providerId="AD" clId="Web-{5DE0A348-D7B0-1821-2B6F-9FEFB539DEFF}" dt="2021-10-24T21:00:33.762" v="5"/>
        <pc:sldMkLst>
          <pc:docMk/>
          <pc:sldMk cId="1554918357" sldId="350"/>
        </pc:sldMkLst>
      </pc:sldChg>
      <pc:sldChg chg="delSp modSp">
        <pc:chgData name="Riccardo Banzi" userId="S::s4343934@studenti.unige.it::16dc963c-8fee-4af0-b4f3-5a77d1faf8ec" providerId="AD" clId="Web-{5DE0A348-D7B0-1821-2B6F-9FEFB539DEFF}" dt="2021-10-24T21:08:13.178" v="95"/>
        <pc:sldMkLst>
          <pc:docMk/>
          <pc:sldMk cId="1139005455" sldId="405"/>
        </pc:sldMkLst>
        <pc:spChg chg="del mod">
          <ac:chgData name="Riccardo Banzi" userId="S::s4343934@studenti.unige.it::16dc963c-8fee-4af0-b4f3-5a77d1faf8ec" providerId="AD" clId="Web-{5DE0A348-D7B0-1821-2B6F-9FEFB539DEFF}" dt="2021-10-24T21:08:13.178" v="95"/>
          <ac:spMkLst>
            <pc:docMk/>
            <pc:sldMk cId="1139005455" sldId="405"/>
            <ac:spMk id="2" creationId="{625D9ED0-9D8C-4122-BC27-B79696A04969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8:13.178" v="93"/>
          <ac:spMkLst>
            <pc:docMk/>
            <pc:sldMk cId="1139005455" sldId="405"/>
            <ac:spMk id="7" creationId="{A57E27B0-CD2E-4C66-8F75-17450935306B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8:04.444" v="87" actId="1076"/>
          <ac:spMkLst>
            <pc:docMk/>
            <pc:sldMk cId="1139005455" sldId="405"/>
            <ac:spMk id="12" creationId="{7EF8563C-DB00-4573-86CF-0FDF5890A8E8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8:04.412" v="84" actId="1076"/>
          <ac:spMkLst>
            <pc:docMk/>
            <pc:sldMk cId="1139005455" sldId="405"/>
            <ac:spMk id="20" creationId="{1B6724B5-31CE-462B-BC6F-61B6D15F7CDF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8:04.428" v="86" actId="1076"/>
          <ac:spMkLst>
            <pc:docMk/>
            <pc:sldMk cId="1139005455" sldId="405"/>
            <ac:spMk id="22" creationId="{2634FD50-DDF0-4F57-9618-2D7AC85F3F0D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8:04.444" v="88" actId="1076"/>
          <ac:spMkLst>
            <pc:docMk/>
            <pc:sldMk cId="1139005455" sldId="405"/>
            <ac:spMk id="24" creationId="{0E96FF19-44CF-4A54-8AD5-41CA4088F663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8:13.178" v="92"/>
          <ac:spMkLst>
            <pc:docMk/>
            <pc:sldMk cId="1139005455" sldId="405"/>
            <ac:spMk id="25" creationId="{607ECF7D-20A6-42FB-A523-923B80675E89}"/>
          </ac:spMkLst>
        </pc:spChg>
        <pc:picChg chg="del mod">
          <ac:chgData name="Riccardo Banzi" userId="S::s4343934@studenti.unige.it::16dc963c-8fee-4af0-b4f3-5a77d1faf8ec" providerId="AD" clId="Web-{5DE0A348-D7B0-1821-2B6F-9FEFB539DEFF}" dt="2021-10-24T21:08:13.178" v="94"/>
          <ac:picMkLst>
            <pc:docMk/>
            <pc:sldMk cId="1139005455" sldId="405"/>
            <ac:picMk id="4" creationId="{8B3C1AE6-41D3-4437-BF94-BD0AB984E5C0}"/>
          </ac:picMkLst>
        </pc:picChg>
        <pc:picChg chg="mod">
          <ac:chgData name="Riccardo Banzi" userId="S::s4343934@studenti.unige.it::16dc963c-8fee-4af0-b4f3-5a77d1faf8ec" providerId="AD" clId="Web-{5DE0A348-D7B0-1821-2B6F-9FEFB539DEFF}" dt="2021-10-24T21:08:04.412" v="85" actId="1076"/>
          <ac:picMkLst>
            <pc:docMk/>
            <pc:sldMk cId="1139005455" sldId="405"/>
            <ac:picMk id="21" creationId="{AD2C43F9-0840-47E0-827E-A55C7A420983}"/>
          </ac:picMkLst>
        </pc:picChg>
      </pc:sldChg>
      <pc:sldChg chg="delSp modSp">
        <pc:chgData name="Riccardo Banzi" userId="S::s4343934@studenti.unige.it::16dc963c-8fee-4af0-b4f3-5a77d1faf8ec" providerId="AD" clId="Web-{5DE0A348-D7B0-1821-2B6F-9FEFB539DEFF}" dt="2021-10-24T21:00:50.122" v="13"/>
        <pc:sldMkLst>
          <pc:docMk/>
          <pc:sldMk cId="3716781594" sldId="449"/>
        </pc:sldMkLst>
        <pc:spChg chg="del mod">
          <ac:chgData name="Riccardo Banzi" userId="S::s4343934@studenti.unige.it::16dc963c-8fee-4af0-b4f3-5a77d1faf8ec" providerId="AD" clId="Web-{5DE0A348-D7B0-1821-2B6F-9FEFB539DEFF}" dt="2021-10-24T21:00:50.122" v="12"/>
          <ac:spMkLst>
            <pc:docMk/>
            <pc:sldMk cId="3716781594" sldId="449"/>
            <ac:spMk id="6" creationId="{E169C5E1-B066-4357-9FFA-5E7E684098BE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0:50.122" v="13"/>
          <ac:spMkLst>
            <pc:docMk/>
            <pc:sldMk cId="3716781594" sldId="449"/>
            <ac:spMk id="7" creationId="{8FE1EC98-8B5D-45AD-8DAD-23AE1AE9EF65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0:15.183" v="0"/>
          <ac:spMkLst>
            <pc:docMk/>
            <pc:sldMk cId="3716781594" sldId="449"/>
            <ac:spMk id="12" creationId="{B8EB593D-176A-4110-94A0-E6114F353C30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0:50.122" v="10"/>
          <ac:spMkLst>
            <pc:docMk/>
            <pc:sldMk cId="3716781594" sldId="449"/>
            <ac:spMk id="17" creationId="{E62E0E69-7C4D-4390-8E63-289985B49751}"/>
          </ac:spMkLst>
        </pc:spChg>
        <pc:picChg chg="del mod">
          <ac:chgData name="Riccardo Banzi" userId="S::s4343934@studenti.unige.it::16dc963c-8fee-4af0-b4f3-5a77d1faf8ec" providerId="AD" clId="Web-{5DE0A348-D7B0-1821-2B6F-9FEFB539DEFF}" dt="2021-10-24T21:00:50.122" v="11"/>
          <ac:picMkLst>
            <pc:docMk/>
            <pc:sldMk cId="3716781594" sldId="449"/>
            <ac:picMk id="4" creationId="{2B77A595-9ABB-4F4E-B427-902FEDAA2E07}"/>
          </ac:picMkLst>
        </pc:picChg>
      </pc:sldChg>
      <pc:sldChg chg="del">
        <pc:chgData name="Riccardo Banzi" userId="S::s4343934@studenti.unige.it::16dc963c-8fee-4af0-b4f3-5a77d1faf8ec" providerId="AD" clId="Web-{5DE0A348-D7B0-1821-2B6F-9FEFB539DEFF}" dt="2021-10-24T21:00:36.137" v="6"/>
        <pc:sldMkLst>
          <pc:docMk/>
          <pc:sldMk cId="1286630331" sldId="450"/>
        </pc:sldMkLst>
      </pc:sldChg>
      <pc:sldChg chg="del">
        <pc:chgData name="Riccardo Banzi" userId="S::s4343934@studenti.unige.it::16dc963c-8fee-4af0-b4f3-5a77d1faf8ec" providerId="AD" clId="Web-{5DE0A348-D7B0-1821-2B6F-9FEFB539DEFF}" dt="2021-10-24T21:01:37.138" v="17"/>
        <pc:sldMkLst>
          <pc:docMk/>
          <pc:sldMk cId="1669112909" sldId="474"/>
        </pc:sldMkLst>
      </pc:sldChg>
      <pc:sldChg chg="del">
        <pc:chgData name="Riccardo Banzi" userId="S::s4343934@studenti.unige.it::16dc963c-8fee-4af0-b4f3-5a77d1faf8ec" providerId="AD" clId="Web-{5DE0A348-D7B0-1821-2B6F-9FEFB539DEFF}" dt="2021-10-24T21:01:44.482" v="18"/>
        <pc:sldMkLst>
          <pc:docMk/>
          <pc:sldMk cId="1946686605" sldId="475"/>
        </pc:sldMkLst>
      </pc:sldChg>
      <pc:sldChg chg="delSp modSp">
        <pc:chgData name="Riccardo Banzi" userId="S::s4343934@studenti.unige.it::16dc963c-8fee-4af0-b4f3-5a77d1faf8ec" providerId="AD" clId="Web-{5DE0A348-D7B0-1821-2B6F-9FEFB539DEFF}" dt="2021-10-24T21:02:15.717" v="32"/>
        <pc:sldMkLst>
          <pc:docMk/>
          <pc:sldMk cId="1339533289" sldId="476"/>
        </pc:sldMkLst>
        <pc:spChg chg="del">
          <ac:chgData name="Riccardo Banzi" userId="S::s4343934@studenti.unige.it::16dc963c-8fee-4af0-b4f3-5a77d1faf8ec" providerId="AD" clId="Web-{5DE0A348-D7B0-1821-2B6F-9FEFB539DEFF}" dt="2021-10-24T21:02:15.717" v="32"/>
          <ac:spMkLst>
            <pc:docMk/>
            <pc:sldMk cId="1339533289" sldId="476"/>
            <ac:spMk id="4" creationId="{CD45AAEA-3351-4CC2-9219-A6B46B9AB949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1:30.685" v="15" actId="1076"/>
          <ac:spMkLst>
            <pc:docMk/>
            <pc:sldMk cId="1339533289" sldId="476"/>
            <ac:spMk id="5" creationId="{37ECB637-4045-4405-9435-EED3FB1D177B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1:34.716" v="16" actId="1076"/>
          <ac:spMkLst>
            <pc:docMk/>
            <pc:sldMk cId="1339533289" sldId="476"/>
            <ac:spMk id="8" creationId="{6348F30F-9372-4B39-9B6F-529B58F570F5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2:06.951" v="26"/>
          <ac:spMkLst>
            <pc:docMk/>
            <pc:sldMk cId="1339533289" sldId="476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2:04.139" v="25"/>
          <ac:spMkLst>
            <pc:docMk/>
            <pc:sldMk cId="1339533289" sldId="476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2:08.811" v="27"/>
          <ac:spMkLst>
            <pc:docMk/>
            <pc:sldMk cId="1339533289" sldId="476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2:11.030" v="28"/>
          <ac:spMkLst>
            <pc:docMk/>
            <pc:sldMk cId="1339533289" sldId="476"/>
            <ac:spMk id="21" creationId="{9C0C18DB-7FAD-4DA2-A09D-F46E0C0CCE8B}"/>
          </ac:spMkLst>
        </pc:spChg>
        <pc:picChg chg="del">
          <ac:chgData name="Riccardo Banzi" userId="S::s4343934@studenti.unige.it::16dc963c-8fee-4af0-b4f3-5a77d1faf8ec" providerId="AD" clId="Web-{5DE0A348-D7B0-1821-2B6F-9FEFB539DEFF}" dt="2021-10-24T21:02:15.717" v="29"/>
          <ac:picMkLst>
            <pc:docMk/>
            <pc:sldMk cId="1339533289" sldId="476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5DE0A348-D7B0-1821-2B6F-9FEFB539DEFF}" dt="2021-10-24T21:02:15.717" v="31"/>
          <ac:picMkLst>
            <pc:docMk/>
            <pc:sldMk cId="1339533289" sldId="476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DE0A348-D7B0-1821-2B6F-9FEFB539DEFF}" dt="2021-10-24T21:02:15.717" v="30"/>
          <ac:picMkLst>
            <pc:docMk/>
            <pc:sldMk cId="1339533289" sldId="476"/>
            <ac:picMk id="14" creationId="{BD429F80-553C-4E81-AAE5-D5052F7AA60F}"/>
          </ac:picMkLst>
        </pc:picChg>
      </pc:sldChg>
      <pc:sldChg chg="addSp delSp modSp">
        <pc:chgData name="Riccardo Banzi" userId="S::s4343934@studenti.unige.it::16dc963c-8fee-4af0-b4f3-5a77d1faf8ec" providerId="AD" clId="Web-{5DE0A348-D7B0-1821-2B6F-9FEFB539DEFF}" dt="2021-10-24T21:04:40.439" v="51"/>
        <pc:sldMkLst>
          <pc:docMk/>
          <pc:sldMk cId="4224317640" sldId="477"/>
        </pc:sldMkLst>
        <pc:spChg chg="add mod">
          <ac:chgData name="Riccardo Banzi" userId="S::s4343934@studenti.unige.it::16dc963c-8fee-4af0-b4f3-5a77d1faf8ec" providerId="AD" clId="Web-{5DE0A348-D7B0-1821-2B6F-9FEFB539DEFF}" dt="2021-10-24T21:03:40.500" v="37" actId="1076"/>
          <ac:spMkLst>
            <pc:docMk/>
            <pc:sldMk cId="4224317640" sldId="477"/>
            <ac:spMk id="4" creationId="{0040BFAF-1B07-4CDC-AFED-C18964FCA6DB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4:40.439" v="51"/>
          <ac:spMkLst>
            <pc:docMk/>
            <pc:sldMk cId="4224317640" sldId="477"/>
            <ac:spMk id="15" creationId="{81C531ED-E899-4176-AED8-F6ACD6C36574}"/>
          </ac:spMkLst>
        </pc:spChg>
        <pc:spChg chg="mod">
          <ac:chgData name="Riccardo Banzi" userId="S::s4343934@studenti.unige.it::16dc963c-8fee-4af0-b4f3-5a77d1faf8ec" providerId="AD" clId="Web-{5DE0A348-D7B0-1821-2B6F-9FEFB539DEFF}" dt="2021-10-24T21:03:33.485" v="35" actId="1076"/>
          <ac:spMkLst>
            <pc:docMk/>
            <pc:sldMk cId="4224317640" sldId="477"/>
            <ac:spMk id="16" creationId="{9A909717-3B07-438E-A910-2535AED266B5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4:40.439" v="50"/>
          <ac:spMkLst>
            <pc:docMk/>
            <pc:sldMk cId="4224317640" sldId="477"/>
            <ac:spMk id="19" creationId="{00B7BD72-A061-48ED-90AE-92AD7D7F1B28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4:40.439" v="49"/>
          <ac:spMkLst>
            <pc:docMk/>
            <pc:sldMk cId="4224317640" sldId="477"/>
            <ac:spMk id="20" creationId="{241652A1-8E04-4340-9977-3C52F6C57650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4:40.439" v="48"/>
          <ac:spMkLst>
            <pc:docMk/>
            <pc:sldMk cId="4224317640" sldId="477"/>
            <ac:spMk id="23" creationId="{94AA0CC5-F482-487A-9EDB-DB96D57D6BD1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4:40.439" v="47"/>
          <ac:spMkLst>
            <pc:docMk/>
            <pc:sldMk cId="4224317640" sldId="477"/>
            <ac:spMk id="24" creationId="{98BBFFE5-B210-45C2-8FD6-A2E95DB382FB}"/>
          </ac:spMkLst>
        </pc:spChg>
        <pc:picChg chg="mod">
          <ac:chgData name="Riccardo Banzi" userId="S::s4343934@studenti.unige.it::16dc963c-8fee-4af0-b4f3-5a77d1faf8ec" providerId="AD" clId="Web-{5DE0A348-D7B0-1821-2B6F-9FEFB539DEFF}" dt="2021-10-24T21:03:33.500" v="36" actId="1076"/>
          <ac:picMkLst>
            <pc:docMk/>
            <pc:sldMk cId="4224317640" sldId="477"/>
            <ac:picMk id="2" creationId="{753D25AC-9F6B-4D80-9A0B-2219A99E7544}"/>
          </ac:picMkLst>
        </pc:picChg>
      </pc:sldChg>
      <pc:sldChg chg="del">
        <pc:chgData name="Riccardo Banzi" userId="S::s4343934@studenti.unige.it::16dc963c-8fee-4af0-b4f3-5a77d1faf8ec" providerId="AD" clId="Web-{5DE0A348-D7B0-1821-2B6F-9FEFB539DEFF}" dt="2021-10-24T21:04:18.486" v="42"/>
        <pc:sldMkLst>
          <pc:docMk/>
          <pc:sldMk cId="870352430" sldId="478"/>
        </pc:sldMkLst>
      </pc:sldChg>
      <pc:sldChg chg="del">
        <pc:chgData name="Riccardo Banzi" userId="S::s4343934@studenti.unige.it::16dc963c-8fee-4af0-b4f3-5a77d1faf8ec" providerId="AD" clId="Web-{5DE0A348-D7B0-1821-2B6F-9FEFB539DEFF}" dt="2021-10-24T21:04:24.611" v="43"/>
        <pc:sldMkLst>
          <pc:docMk/>
          <pc:sldMk cId="2834948884" sldId="479"/>
        </pc:sldMkLst>
      </pc:sldChg>
      <pc:sldChg chg="del">
        <pc:chgData name="Riccardo Banzi" userId="S::s4343934@studenti.unige.it::16dc963c-8fee-4af0-b4f3-5a77d1faf8ec" providerId="AD" clId="Web-{5DE0A348-D7B0-1821-2B6F-9FEFB539DEFF}" dt="2021-10-24T21:05:45.800" v="65"/>
        <pc:sldMkLst>
          <pc:docMk/>
          <pc:sldMk cId="4025028243" sldId="482"/>
        </pc:sldMkLst>
      </pc:sldChg>
      <pc:sldChg chg="del">
        <pc:chgData name="Riccardo Banzi" userId="S::s4343934@studenti.unige.it::16dc963c-8fee-4af0-b4f3-5a77d1faf8ec" providerId="AD" clId="Web-{5DE0A348-D7B0-1821-2B6F-9FEFB539DEFF}" dt="2021-10-24T21:05:47.128" v="66"/>
        <pc:sldMkLst>
          <pc:docMk/>
          <pc:sldMk cId="2571173751" sldId="483"/>
        </pc:sldMkLst>
      </pc:sldChg>
      <pc:sldChg chg="delSp modSp">
        <pc:chgData name="Riccardo Banzi" userId="S::s4343934@studenti.unige.it::16dc963c-8fee-4af0-b4f3-5a77d1faf8ec" providerId="AD" clId="Web-{5DE0A348-D7B0-1821-2B6F-9FEFB539DEFF}" dt="2021-10-24T21:06:59.802" v="80"/>
        <pc:sldMkLst>
          <pc:docMk/>
          <pc:sldMk cId="1784429789" sldId="484"/>
        </pc:sldMkLst>
        <pc:spChg chg="del">
          <ac:chgData name="Riccardo Banzi" userId="S::s4343934@studenti.unige.it::16dc963c-8fee-4af0-b4f3-5a77d1faf8ec" providerId="AD" clId="Web-{5DE0A348-D7B0-1821-2B6F-9FEFB539DEFF}" dt="2021-10-24T21:06:59.802" v="80"/>
          <ac:spMkLst>
            <pc:docMk/>
            <pc:sldMk cId="1784429789" sldId="484"/>
            <ac:spMk id="7" creationId="{EF1A3A89-DCC3-41CA-998D-48EEEDC36364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6:45.536" v="76"/>
          <ac:spMkLst>
            <pc:docMk/>
            <pc:sldMk cId="1784429789" sldId="484"/>
            <ac:spMk id="9" creationId="{EEE2F4D5-C3C4-429B-A44D-682A3F6DCE8B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6:45.536" v="77"/>
          <ac:spMkLst>
            <pc:docMk/>
            <pc:sldMk cId="1784429789" sldId="484"/>
            <ac:spMk id="10" creationId="{063826B3-6217-4C7F-A22E-209ECFD4AF36}"/>
          </ac:spMkLst>
        </pc:spChg>
        <pc:spChg chg="del mod">
          <ac:chgData name="Riccardo Banzi" userId="S::s4343934@studenti.unige.it::16dc963c-8fee-4af0-b4f3-5a77d1faf8ec" providerId="AD" clId="Web-{5DE0A348-D7B0-1821-2B6F-9FEFB539DEFF}" dt="2021-10-24T21:06:45.536" v="75"/>
          <ac:spMkLst>
            <pc:docMk/>
            <pc:sldMk cId="1784429789" sldId="484"/>
            <ac:spMk id="14" creationId="{B06432F2-6CDD-4557-A66F-F7B6E10149DA}"/>
          </ac:spMkLst>
        </pc:spChg>
        <pc:picChg chg="del">
          <ac:chgData name="Riccardo Banzi" userId="S::s4343934@studenti.unige.it::16dc963c-8fee-4af0-b4f3-5a77d1faf8ec" providerId="AD" clId="Web-{5DE0A348-D7B0-1821-2B6F-9FEFB539DEFF}" dt="2021-10-24T21:06:57.177" v="79"/>
          <ac:picMkLst>
            <pc:docMk/>
            <pc:sldMk cId="1784429789" sldId="484"/>
            <ac:picMk id="6" creationId="{29632622-688D-42C4-9055-878F8BB2E09B}"/>
          </ac:picMkLst>
        </pc:picChg>
      </pc:sldChg>
      <pc:sldChg chg="modSp">
        <pc:chgData name="Riccardo Banzi" userId="S::s4343934@studenti.unige.it::16dc963c-8fee-4af0-b4f3-5a77d1faf8ec" providerId="AD" clId="Web-{5DE0A348-D7B0-1821-2B6F-9FEFB539DEFF}" dt="2021-10-24T21:09:33.494" v="139" actId="20577"/>
        <pc:sldMkLst>
          <pc:docMk/>
          <pc:sldMk cId="1454940397" sldId="512"/>
        </pc:sldMkLst>
        <pc:spChg chg="mod">
          <ac:chgData name="Riccardo Banzi" userId="S::s4343934@studenti.unige.it::16dc963c-8fee-4af0-b4f3-5a77d1faf8ec" providerId="AD" clId="Web-{5DE0A348-D7B0-1821-2B6F-9FEFB539DEFF}" dt="2021-10-24T21:09:33.494" v="139" actId="20577"/>
          <ac:spMkLst>
            <pc:docMk/>
            <pc:sldMk cId="1454940397" sldId="512"/>
            <ac:spMk id="11" creationId="{42C410E8-9A1F-4C74-8FDD-BB79FAF2729B}"/>
          </ac:spMkLst>
        </pc:spChg>
      </pc:sldChg>
      <pc:sldChg chg="delSp add replId">
        <pc:chgData name="Riccardo Banzi" userId="S::s4343934@studenti.unige.it::16dc963c-8fee-4af0-b4f3-5a77d1faf8ec" providerId="AD" clId="Web-{5DE0A348-D7B0-1821-2B6F-9FEFB539DEFF}" dt="2021-10-24T21:00:45.325" v="9"/>
        <pc:sldMkLst>
          <pc:docMk/>
          <pc:sldMk cId="2137158654" sldId="513"/>
        </pc:sldMkLst>
        <pc:spChg chg="del">
          <ac:chgData name="Riccardo Banzi" userId="S::s4343934@studenti.unige.it::16dc963c-8fee-4af0-b4f3-5a77d1faf8ec" providerId="AD" clId="Web-{5DE0A348-D7B0-1821-2B6F-9FEFB539DEFF}" dt="2021-10-24T21:00:45.325" v="9"/>
          <ac:spMkLst>
            <pc:docMk/>
            <pc:sldMk cId="2137158654" sldId="513"/>
            <ac:spMk id="17" creationId="{E62E0E69-7C4D-4390-8E63-289985B49751}"/>
          </ac:spMkLst>
        </pc:spChg>
      </pc:sldChg>
      <pc:sldChg chg="add replId">
        <pc:chgData name="Riccardo Banzi" userId="S::s4343934@studenti.unige.it::16dc963c-8fee-4af0-b4f3-5a77d1faf8ec" providerId="AD" clId="Web-{5DE0A348-D7B0-1821-2B6F-9FEFB539DEFF}" dt="2021-10-24T21:00:39.325" v="8"/>
        <pc:sldMkLst>
          <pc:docMk/>
          <pc:sldMk cId="1289414984" sldId="514"/>
        </pc:sldMkLst>
      </pc:sldChg>
      <pc:sldChg chg="delSp add replId">
        <pc:chgData name="Riccardo Banzi" userId="S::s4343934@studenti.unige.it::16dc963c-8fee-4af0-b4f3-5a77d1faf8ec" providerId="AD" clId="Web-{5DE0A348-D7B0-1821-2B6F-9FEFB539DEFF}" dt="2021-10-24T21:01:57.436" v="24"/>
        <pc:sldMkLst>
          <pc:docMk/>
          <pc:sldMk cId="1679149217" sldId="515"/>
        </pc:sldMkLst>
        <pc:spChg chg="del">
          <ac:chgData name="Riccardo Banzi" userId="S::s4343934@studenti.unige.it::16dc963c-8fee-4af0-b4f3-5a77d1faf8ec" providerId="AD" clId="Web-{5DE0A348-D7B0-1821-2B6F-9FEFB539DEFF}" dt="2021-10-24T21:01:57.436" v="24"/>
          <ac:spMkLst>
            <pc:docMk/>
            <pc:sldMk cId="1679149217" sldId="515"/>
            <ac:spMk id="4" creationId="{CD45AAEA-3351-4CC2-9219-A6B46B9AB949}"/>
          </ac:spMkLst>
        </pc:spChg>
        <pc:picChg chg="del">
          <ac:chgData name="Riccardo Banzi" userId="S::s4343934@studenti.unige.it::16dc963c-8fee-4af0-b4f3-5a77d1faf8ec" providerId="AD" clId="Web-{5DE0A348-D7B0-1821-2B6F-9FEFB539DEFF}" dt="2021-10-24T21:01:57.436" v="21"/>
          <ac:picMkLst>
            <pc:docMk/>
            <pc:sldMk cId="1679149217" sldId="515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5DE0A348-D7B0-1821-2B6F-9FEFB539DEFF}" dt="2021-10-24T21:01:57.436" v="23"/>
          <ac:picMkLst>
            <pc:docMk/>
            <pc:sldMk cId="1679149217" sldId="515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DE0A348-D7B0-1821-2B6F-9FEFB539DEFF}" dt="2021-10-24T21:01:57.436" v="22"/>
          <ac:picMkLst>
            <pc:docMk/>
            <pc:sldMk cId="1679149217" sldId="515"/>
            <ac:picMk id="14" creationId="{BD429F80-553C-4E81-AAE5-D5052F7AA60F}"/>
          </ac:picMkLst>
        </pc:picChg>
      </pc:sldChg>
      <pc:sldChg chg="add replId">
        <pc:chgData name="Riccardo Banzi" userId="S::s4343934@studenti.unige.it::16dc963c-8fee-4af0-b4f3-5a77d1faf8ec" providerId="AD" clId="Web-{5DE0A348-D7B0-1821-2B6F-9FEFB539DEFF}" dt="2021-10-24T21:01:48.529" v="20"/>
        <pc:sldMkLst>
          <pc:docMk/>
          <pc:sldMk cId="1018089025" sldId="516"/>
        </pc:sldMkLst>
      </pc:sldChg>
      <pc:sldChg chg="delSp add replId">
        <pc:chgData name="Riccardo Banzi" userId="S::s4343934@studenti.unige.it::16dc963c-8fee-4af0-b4f3-5a77d1faf8ec" providerId="AD" clId="Web-{5DE0A348-D7B0-1821-2B6F-9FEFB539DEFF}" dt="2021-10-24T21:04:27.142" v="46"/>
        <pc:sldMkLst>
          <pc:docMk/>
          <pc:sldMk cId="463351233" sldId="517"/>
        </pc:sldMkLst>
        <pc:spChg chg="del">
          <ac:chgData name="Riccardo Banzi" userId="S::s4343934@studenti.unige.it::16dc963c-8fee-4af0-b4f3-5a77d1faf8ec" providerId="AD" clId="Web-{5DE0A348-D7B0-1821-2B6F-9FEFB539DEFF}" dt="2021-10-24T21:04:27.142" v="46"/>
          <ac:spMkLst>
            <pc:docMk/>
            <pc:sldMk cId="463351233" sldId="517"/>
            <ac:spMk id="15" creationId="{81C531ED-E899-4176-AED8-F6ACD6C36574}"/>
          </ac:spMkLst>
        </pc:spChg>
      </pc:sldChg>
      <pc:sldChg chg="add replId">
        <pc:chgData name="Riccardo Banzi" userId="S::s4343934@studenti.unige.it::16dc963c-8fee-4af0-b4f3-5a77d1faf8ec" providerId="AD" clId="Web-{5DE0A348-D7B0-1821-2B6F-9FEFB539DEFF}" dt="2021-10-24T21:04:25.564" v="45"/>
        <pc:sldMkLst>
          <pc:docMk/>
          <pc:sldMk cId="547266492" sldId="518"/>
        </pc:sldMkLst>
      </pc:sldChg>
      <pc:sldChg chg="delSp add replId">
        <pc:chgData name="Riccardo Banzi" userId="S::s4343934@studenti.unige.it::16dc963c-8fee-4af0-b4f3-5a77d1faf8ec" providerId="AD" clId="Web-{5DE0A348-D7B0-1821-2B6F-9FEFB539DEFF}" dt="2021-10-24T21:06:36.926" v="74"/>
        <pc:sldMkLst>
          <pc:docMk/>
          <pc:sldMk cId="3126674494" sldId="519"/>
        </pc:sldMkLst>
        <pc:spChg chg="del">
          <ac:chgData name="Riccardo Banzi" userId="S::s4343934@studenti.unige.it::16dc963c-8fee-4af0-b4f3-5a77d1faf8ec" providerId="AD" clId="Web-{5DE0A348-D7B0-1821-2B6F-9FEFB539DEFF}" dt="2021-10-24T21:06:36.926" v="74"/>
          <ac:spMkLst>
            <pc:docMk/>
            <pc:sldMk cId="3126674494" sldId="519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5DE0A348-D7B0-1821-2B6F-9FEFB539DEFF}" dt="2021-10-24T21:06:35.051" v="73"/>
          <ac:spMkLst>
            <pc:docMk/>
            <pc:sldMk cId="3126674494" sldId="519"/>
            <ac:spMk id="14" creationId="{B06432F2-6CDD-4557-A66F-F7B6E10149DA}"/>
          </ac:spMkLst>
        </pc:spChg>
      </pc:sldChg>
      <pc:sldChg chg="addSp delSp add replId">
        <pc:chgData name="Riccardo Banzi" userId="S::s4343934@studenti.unige.it::16dc963c-8fee-4af0-b4f3-5a77d1faf8ec" providerId="AD" clId="Web-{5DE0A348-D7B0-1821-2B6F-9FEFB539DEFF}" dt="2021-10-24T21:06:30.067" v="72"/>
        <pc:sldMkLst>
          <pc:docMk/>
          <pc:sldMk cId="1471297836" sldId="520"/>
        </pc:sldMkLst>
        <pc:spChg chg="del">
          <ac:chgData name="Riccardo Banzi" userId="S::s4343934@studenti.unige.it::16dc963c-8fee-4af0-b4f3-5a77d1faf8ec" providerId="AD" clId="Web-{5DE0A348-D7B0-1821-2B6F-9FEFB539DEFF}" dt="2021-10-24T21:06:30.067" v="72"/>
          <ac:spMkLst>
            <pc:docMk/>
            <pc:sldMk cId="1471297836" sldId="520"/>
            <ac:spMk id="9" creationId="{EEE2F4D5-C3C4-429B-A44D-682A3F6DCE8B}"/>
          </ac:spMkLst>
        </pc:spChg>
        <pc:spChg chg="add del">
          <ac:chgData name="Riccardo Banzi" userId="S::s4343934@studenti.unige.it::16dc963c-8fee-4af0-b4f3-5a77d1faf8ec" providerId="AD" clId="Web-{5DE0A348-D7B0-1821-2B6F-9FEFB539DEFF}" dt="2021-10-24T21:06:14.176" v="70"/>
          <ac:spMkLst>
            <pc:docMk/>
            <pc:sldMk cId="1471297836" sldId="520"/>
            <ac:spMk id="11" creationId="{0ACB23E6-01DE-4AAB-9731-2C3810D15B8F}"/>
          </ac:spMkLst>
        </pc:spChg>
      </pc:sldChg>
      <pc:sldChg chg="add replId">
        <pc:chgData name="Riccardo Banzi" userId="S::s4343934@studenti.unige.it::16dc963c-8fee-4af0-b4f3-5a77d1faf8ec" providerId="AD" clId="Web-{5DE0A348-D7B0-1821-2B6F-9FEFB539DEFF}" dt="2021-10-24T21:06:20.035" v="71"/>
        <pc:sldMkLst>
          <pc:docMk/>
          <pc:sldMk cId="3388202374" sldId="521"/>
        </pc:sldMkLst>
      </pc:sldChg>
      <pc:sldChg chg="add replId">
        <pc:chgData name="Riccardo Banzi" userId="S::s4343934@studenti.unige.it::16dc963c-8fee-4af0-b4f3-5a77d1faf8ec" providerId="AD" clId="Web-{5DE0A348-D7B0-1821-2B6F-9FEFB539DEFF}" dt="2021-10-24T21:06:49.989" v="78"/>
        <pc:sldMkLst>
          <pc:docMk/>
          <pc:sldMk cId="1339895270" sldId="522"/>
        </pc:sldMkLst>
      </pc:sldChg>
      <pc:sldChg chg="add replId">
        <pc:chgData name="Riccardo Banzi" userId="S::s4343934@studenti.unige.it::16dc963c-8fee-4af0-b4f3-5a77d1faf8ec" providerId="AD" clId="Web-{5DE0A348-D7B0-1821-2B6F-9FEFB539DEFF}" dt="2021-10-24T21:08:08.053" v="91"/>
        <pc:sldMkLst>
          <pc:docMk/>
          <pc:sldMk cId="3822679969" sldId="523"/>
        </pc:sldMkLst>
      </pc:sldChg>
    </pc:docChg>
  </pc:docChgLst>
  <pc:docChgLst>
    <pc:chgData name="Riccardo Banzi" userId="S::s4343934@studenti.unige.it::16dc963c-8fee-4af0-b4f3-5a77d1faf8ec" providerId="AD" clId="Web-{2C091760-7E7B-382A-52C2-422477455E49}"/>
    <pc:docChg chg="addSld delSld modSld">
      <pc:chgData name="Riccardo Banzi" userId="S::s4343934@studenti.unige.it::16dc963c-8fee-4af0-b4f3-5a77d1faf8ec" providerId="AD" clId="Web-{2C091760-7E7B-382A-52C2-422477455E49}" dt="2021-10-16T16:42:11.911" v="1732" actId="20577"/>
      <pc:docMkLst>
        <pc:docMk/>
      </pc:docMkLst>
      <pc:sldChg chg="del">
        <pc:chgData name="Riccardo Banzi" userId="S::s4343934@studenti.unige.it::16dc963c-8fee-4af0-b4f3-5a77d1faf8ec" providerId="AD" clId="Web-{2C091760-7E7B-382A-52C2-422477455E49}" dt="2021-10-16T14:51:34.843" v="599"/>
        <pc:sldMkLst>
          <pc:docMk/>
          <pc:sldMk cId="3627028146" sldId="270"/>
        </pc:sldMkLst>
      </pc:sldChg>
      <pc:sldChg chg="del">
        <pc:chgData name="Riccardo Banzi" userId="S::s4343934@studenti.unige.it::16dc963c-8fee-4af0-b4f3-5a77d1faf8ec" providerId="AD" clId="Web-{2C091760-7E7B-382A-52C2-422477455E49}" dt="2021-10-16T15:07:11.360" v="793"/>
        <pc:sldMkLst>
          <pc:docMk/>
          <pc:sldMk cId="3528130746" sldId="271"/>
        </pc:sldMkLst>
      </pc:sldChg>
      <pc:sldChg chg="del">
        <pc:chgData name="Riccardo Banzi" userId="S::s4343934@studenti.unige.it::16dc963c-8fee-4af0-b4f3-5a77d1faf8ec" providerId="AD" clId="Web-{2C091760-7E7B-382A-52C2-422477455E49}" dt="2021-10-16T16:16:54.783" v="1064"/>
        <pc:sldMkLst>
          <pc:docMk/>
          <pc:sldMk cId="3255620856" sldId="272"/>
        </pc:sldMkLst>
      </pc:sldChg>
      <pc:sldChg chg="del">
        <pc:chgData name="Riccardo Banzi" userId="S::s4343934@studenti.unige.it::16dc963c-8fee-4af0-b4f3-5a77d1faf8ec" providerId="AD" clId="Web-{2C091760-7E7B-382A-52C2-422477455E49}" dt="2021-10-16T16:27:34.972" v="1300"/>
        <pc:sldMkLst>
          <pc:docMk/>
          <pc:sldMk cId="392742661" sldId="273"/>
        </pc:sldMkLst>
      </pc:sldChg>
      <pc:sldChg chg="modSp">
        <pc:chgData name="Riccardo Banzi" userId="S::s4343934@studenti.unige.it::16dc963c-8fee-4af0-b4f3-5a77d1faf8ec" providerId="AD" clId="Web-{2C091760-7E7B-382A-52C2-422477455E49}" dt="2021-10-16T14:55:44.880" v="606" actId="14100"/>
        <pc:sldMkLst>
          <pc:docMk/>
          <pc:sldMk cId="373521366" sldId="318"/>
        </pc:sldMkLst>
        <pc:spChg chg="mod">
          <ac:chgData name="Riccardo Banzi" userId="S::s4343934@studenti.unige.it::16dc963c-8fee-4af0-b4f3-5a77d1faf8ec" providerId="AD" clId="Web-{2C091760-7E7B-382A-52C2-422477455E49}" dt="2021-10-16T14:55:44.880" v="606" actId="14100"/>
          <ac:spMkLst>
            <pc:docMk/>
            <pc:sldMk cId="373521366" sldId="318"/>
            <ac:spMk id="4" creationId="{704E2265-F7B6-40C7-8225-D86E89051A27}"/>
          </ac:spMkLst>
        </pc:spChg>
      </pc:sldChg>
      <pc:sldChg chg="delSp modSp add replId">
        <pc:chgData name="Riccardo Banzi" userId="S::s4343934@studenti.unige.it::16dc963c-8fee-4af0-b4f3-5a77d1faf8ec" providerId="AD" clId="Web-{2C091760-7E7B-382A-52C2-422477455E49}" dt="2021-10-16T14:13:28.147" v="66" actId="1076"/>
        <pc:sldMkLst>
          <pc:docMk/>
          <pc:sldMk cId="1270659735" sldId="321"/>
        </pc:sldMkLst>
        <pc:spChg chg="mod">
          <ac:chgData name="Riccardo Banzi" userId="S::s4343934@studenti.unige.it::16dc963c-8fee-4af0-b4f3-5a77d1faf8ec" providerId="AD" clId="Web-{2C091760-7E7B-382A-52C2-422477455E49}" dt="2021-10-16T14:13:28.147" v="66" actId="1076"/>
          <ac:spMkLst>
            <pc:docMk/>
            <pc:sldMk cId="1270659735" sldId="321"/>
            <ac:spMk id="6" creationId="{EFECD126-8482-4B33-A830-5A25014DC331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10:13.519" v="1"/>
          <ac:spMkLst>
            <pc:docMk/>
            <pc:sldMk cId="1270659735" sldId="321"/>
            <ac:spMk id="10" creationId="{B4A58026-6343-47CD-8D94-64EC2F1BF0EE}"/>
          </ac:spMkLst>
        </pc:spChg>
      </pc:sldChg>
      <pc:sldChg chg="modSp add replId">
        <pc:chgData name="Riccardo Banzi" userId="S::s4343934@studenti.unige.it::16dc963c-8fee-4af0-b4f3-5a77d1faf8ec" providerId="AD" clId="Web-{2C091760-7E7B-382A-52C2-422477455E49}" dt="2021-10-16T14:21:40.528" v="165" actId="1076"/>
        <pc:sldMkLst>
          <pc:docMk/>
          <pc:sldMk cId="2517815352" sldId="322"/>
        </pc:sldMkLst>
        <pc:spChg chg="mod">
          <ac:chgData name="Riccardo Banzi" userId="S::s4343934@studenti.unige.it::16dc963c-8fee-4af0-b4f3-5a77d1faf8ec" providerId="AD" clId="Web-{2C091760-7E7B-382A-52C2-422477455E49}" dt="2021-10-16T14:21:40.528" v="165" actId="1076"/>
          <ac:spMkLst>
            <pc:docMk/>
            <pc:sldMk cId="2517815352" sldId="322"/>
            <ac:spMk id="6" creationId="{EFECD126-8482-4B33-A830-5A25014DC331}"/>
          </ac:spMkLst>
        </pc:spChg>
      </pc:sldChg>
      <pc:sldChg chg="modSp add replId">
        <pc:chgData name="Riccardo Banzi" userId="S::s4343934@studenti.unige.it::16dc963c-8fee-4af0-b4f3-5a77d1faf8ec" providerId="AD" clId="Web-{2C091760-7E7B-382A-52C2-422477455E49}" dt="2021-10-16T14:26:35.516" v="209" actId="1076"/>
        <pc:sldMkLst>
          <pc:docMk/>
          <pc:sldMk cId="3255016032" sldId="323"/>
        </pc:sldMkLst>
        <pc:spChg chg="mod">
          <ac:chgData name="Riccardo Banzi" userId="S::s4343934@studenti.unige.it::16dc963c-8fee-4af0-b4f3-5a77d1faf8ec" providerId="AD" clId="Web-{2C091760-7E7B-382A-52C2-422477455E49}" dt="2021-10-16T14:26:35.516" v="209" actId="1076"/>
          <ac:spMkLst>
            <pc:docMk/>
            <pc:sldMk cId="3255016032" sldId="323"/>
            <ac:spMk id="6" creationId="{EFECD126-8482-4B33-A830-5A25014DC331}"/>
          </ac:spMkLst>
        </pc:spChg>
      </pc:sldChg>
      <pc:sldChg chg="addSp delSp modSp add replId">
        <pc:chgData name="Riccardo Banzi" userId="S::s4343934@studenti.unige.it::16dc963c-8fee-4af0-b4f3-5a77d1faf8ec" providerId="AD" clId="Web-{2C091760-7E7B-382A-52C2-422477455E49}" dt="2021-10-16T14:47:49.871" v="598"/>
        <pc:sldMkLst>
          <pc:docMk/>
          <pc:sldMk cId="2082699094" sldId="324"/>
        </pc:sldMkLst>
        <pc:spChg chg="add mod">
          <ac:chgData name="Riccardo Banzi" userId="S::s4343934@studenti.unige.it::16dc963c-8fee-4af0-b4f3-5a77d1faf8ec" providerId="AD" clId="Web-{2C091760-7E7B-382A-52C2-422477455E49}" dt="2021-10-16T14:32:50.147" v="292" actId="1076"/>
          <ac:spMkLst>
            <pc:docMk/>
            <pc:sldMk cId="2082699094" sldId="324"/>
            <ac:spMk id="4" creationId="{DA8C6563-FAFF-4D82-B975-DE4652B9886F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29:01.878" v="213"/>
          <ac:spMkLst>
            <pc:docMk/>
            <pc:sldMk cId="2082699094" sldId="324"/>
            <ac:spMk id="6" creationId="{EFECD126-8482-4B33-A830-5A25014DC331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28:58.018" v="212"/>
          <ac:spMkLst>
            <pc:docMk/>
            <pc:sldMk cId="2082699094" sldId="324"/>
            <ac:spMk id="8" creationId="{33E1358F-E2C9-46EF-8415-F65E514BDD1D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4:47:49.871" v="597"/>
          <ac:spMkLst>
            <pc:docMk/>
            <pc:sldMk cId="2082699094" sldId="324"/>
            <ac:spMk id="9" creationId="{42B78464-BE9B-420B-ACA1-7C71E1A96FC9}"/>
          </ac:spMkLst>
        </pc:spChg>
        <pc:spChg chg="add del">
          <ac:chgData name="Riccardo Banzi" userId="S::s4343934@studenti.unige.it::16dc963c-8fee-4af0-b4f3-5a77d1faf8ec" providerId="AD" clId="Web-{2C091760-7E7B-382A-52C2-422477455E49}" dt="2021-10-16T14:35:49.571" v="359"/>
          <ac:spMkLst>
            <pc:docMk/>
            <pc:sldMk cId="2082699094" sldId="324"/>
            <ac:spMk id="10" creationId="{D44B2DDA-BE91-40C9-9AF6-EC818596166D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4:47:49.856" v="596"/>
          <ac:spMkLst>
            <pc:docMk/>
            <pc:sldMk cId="2082699094" sldId="324"/>
            <ac:spMk id="11" creationId="{304EB5AF-7900-4A7E-85D6-F3D25CDD2B6E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4:39:29.433" v="514"/>
          <ac:spMkLst>
            <pc:docMk/>
            <pc:sldMk cId="2082699094" sldId="324"/>
            <ac:spMk id="12" creationId="{59546FC8-85FB-473B-A085-A0B48BA7B45A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4:47:49.856" v="595"/>
          <ac:spMkLst>
            <pc:docMk/>
            <pc:sldMk cId="2082699094" sldId="324"/>
            <ac:spMk id="13" creationId="{E337305F-61AC-47E8-BC94-7A27C7FB5DC0}"/>
          </ac:spMkLst>
        </pc:spChg>
        <pc:spChg chg="add del mod ord">
          <ac:chgData name="Riccardo Banzi" userId="S::s4343934@studenti.unige.it::16dc963c-8fee-4af0-b4f3-5a77d1faf8ec" providerId="AD" clId="Web-{2C091760-7E7B-382A-52C2-422477455E49}" dt="2021-10-16T14:47:49.871" v="598"/>
          <ac:spMkLst>
            <pc:docMk/>
            <pc:sldMk cId="2082699094" sldId="324"/>
            <ac:spMk id="14" creationId="{A799D8A7-6FFF-48CB-8566-8F77E994B48C}"/>
          </ac:spMkLst>
        </pc:spChg>
        <pc:picChg chg="del">
          <ac:chgData name="Riccardo Banzi" userId="S::s4343934@studenti.unige.it::16dc963c-8fee-4af0-b4f3-5a77d1faf8ec" providerId="AD" clId="Web-{2C091760-7E7B-382A-52C2-422477455E49}" dt="2021-10-16T14:28:56.268" v="211"/>
          <ac:picMkLst>
            <pc:docMk/>
            <pc:sldMk cId="2082699094" sldId="324"/>
            <ac:picMk id="2" creationId="{EDE4D46F-1129-4609-AEDF-6EDADA7A41CC}"/>
          </ac:picMkLst>
        </pc:picChg>
        <pc:picChg chg="add del mod">
          <ac:chgData name="Riccardo Banzi" userId="S::s4343934@studenti.unige.it::16dc963c-8fee-4af0-b4f3-5a77d1faf8ec" providerId="AD" clId="Web-{2C091760-7E7B-382A-52C2-422477455E49}" dt="2021-10-16T14:47:49.856" v="594"/>
          <ac:picMkLst>
            <pc:docMk/>
            <pc:sldMk cId="2082699094" sldId="324"/>
            <ac:picMk id="5" creationId="{48AE5488-BC25-4EB9-AF48-5073961B22BB}"/>
          </ac:picMkLst>
        </pc:picChg>
      </pc:sldChg>
      <pc:sldChg chg="delSp modSp add replId">
        <pc:chgData name="Riccardo Banzi" userId="S::s4343934@studenti.unige.it::16dc963c-8fee-4af0-b4f3-5a77d1faf8ec" providerId="AD" clId="Web-{2C091760-7E7B-382A-52C2-422477455E49}" dt="2021-10-16T14:47:35.871" v="593"/>
        <pc:sldMkLst>
          <pc:docMk/>
          <pc:sldMk cId="4057040079" sldId="325"/>
        </pc:sldMkLst>
        <pc:spChg chg="del">
          <ac:chgData name="Riccardo Banzi" userId="S::s4343934@studenti.unige.it::16dc963c-8fee-4af0-b4f3-5a77d1faf8ec" providerId="AD" clId="Web-{2C091760-7E7B-382A-52C2-422477455E49}" dt="2021-10-16T14:47:35.871" v="593"/>
          <ac:spMkLst>
            <pc:docMk/>
            <pc:sldMk cId="4057040079" sldId="325"/>
            <ac:spMk id="11" creationId="{304EB5AF-7900-4A7E-85D6-F3D25CDD2B6E}"/>
          </ac:spMkLst>
        </pc:spChg>
        <pc:spChg chg="del mod">
          <ac:chgData name="Riccardo Banzi" userId="S::s4343934@studenti.unige.it::16dc963c-8fee-4af0-b4f3-5a77d1faf8ec" providerId="AD" clId="Web-{2C091760-7E7B-382A-52C2-422477455E49}" dt="2021-10-16T14:47:32.746" v="590"/>
          <ac:spMkLst>
            <pc:docMk/>
            <pc:sldMk cId="4057040079" sldId="325"/>
            <ac:spMk id="13" creationId="{E337305F-61AC-47E8-BC94-7A27C7FB5DC0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47:34.386" v="592"/>
          <ac:spMkLst>
            <pc:docMk/>
            <pc:sldMk cId="4057040079" sldId="325"/>
            <ac:spMk id="14" creationId="{A799D8A7-6FFF-48CB-8566-8F77E994B48C}"/>
          </ac:spMkLst>
        </pc:spChg>
        <pc:picChg chg="del">
          <ac:chgData name="Riccardo Banzi" userId="S::s4343934@studenti.unige.it::16dc963c-8fee-4af0-b4f3-5a77d1faf8ec" providerId="AD" clId="Web-{2C091760-7E7B-382A-52C2-422477455E49}" dt="2021-10-16T14:47:33.715" v="591"/>
          <ac:picMkLst>
            <pc:docMk/>
            <pc:sldMk cId="4057040079" sldId="325"/>
            <ac:picMk id="5" creationId="{48AE5488-BC25-4EB9-AF48-5073961B22BB}"/>
          </ac:picMkLst>
        </pc:picChg>
      </pc:sldChg>
      <pc:sldChg chg="delSp add replId">
        <pc:chgData name="Riccardo Banzi" userId="S::s4343934@studenti.unige.it::16dc963c-8fee-4af0-b4f3-5a77d1faf8ec" providerId="AD" clId="Web-{2C091760-7E7B-382A-52C2-422477455E49}" dt="2021-10-16T14:47:26.339" v="588"/>
        <pc:sldMkLst>
          <pc:docMk/>
          <pc:sldMk cId="1287582439" sldId="326"/>
        </pc:sldMkLst>
        <pc:spChg chg="del">
          <ac:chgData name="Riccardo Banzi" userId="S::s4343934@studenti.unige.it::16dc963c-8fee-4af0-b4f3-5a77d1faf8ec" providerId="AD" clId="Web-{2C091760-7E7B-382A-52C2-422477455E49}" dt="2021-10-16T14:47:24.636" v="586"/>
          <ac:spMkLst>
            <pc:docMk/>
            <pc:sldMk cId="1287582439" sldId="326"/>
            <ac:spMk id="13" creationId="{E337305F-61AC-47E8-BC94-7A27C7FB5DC0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47:26.339" v="588"/>
          <ac:spMkLst>
            <pc:docMk/>
            <pc:sldMk cId="1287582439" sldId="326"/>
            <ac:spMk id="14" creationId="{A799D8A7-6FFF-48CB-8566-8F77E994B48C}"/>
          </ac:spMkLst>
        </pc:spChg>
        <pc:picChg chg="del">
          <ac:chgData name="Riccardo Banzi" userId="S::s4343934@studenti.unige.it::16dc963c-8fee-4af0-b4f3-5a77d1faf8ec" providerId="AD" clId="Web-{2C091760-7E7B-382A-52C2-422477455E49}" dt="2021-10-16T14:47:25.558" v="587"/>
          <ac:picMkLst>
            <pc:docMk/>
            <pc:sldMk cId="1287582439" sldId="326"/>
            <ac:picMk id="5" creationId="{48AE5488-BC25-4EB9-AF48-5073961B22BB}"/>
          </ac:picMkLst>
        </pc:picChg>
      </pc:sldChg>
      <pc:sldChg chg="add replId">
        <pc:chgData name="Riccardo Banzi" userId="S::s4343934@studenti.unige.it::16dc963c-8fee-4af0-b4f3-5a77d1faf8ec" providerId="AD" clId="Web-{2C091760-7E7B-382A-52C2-422477455E49}" dt="2021-10-16T14:47:17.855" v="585"/>
        <pc:sldMkLst>
          <pc:docMk/>
          <pc:sldMk cId="3232741300" sldId="327"/>
        </pc:sldMkLst>
      </pc:sldChg>
      <pc:sldChg chg="addSp delSp modSp add replId">
        <pc:chgData name="Riccardo Banzi" userId="S::s4343934@studenti.unige.it::16dc963c-8fee-4af0-b4f3-5a77d1faf8ec" providerId="AD" clId="Web-{2C091760-7E7B-382A-52C2-422477455E49}" dt="2021-10-16T15:06:47.453" v="792" actId="20577"/>
        <pc:sldMkLst>
          <pc:docMk/>
          <pc:sldMk cId="566001172" sldId="328"/>
        </pc:sldMkLst>
        <pc:spChg chg="add mod">
          <ac:chgData name="Riccardo Banzi" userId="S::s4343934@studenti.unige.it::16dc963c-8fee-4af0-b4f3-5a77d1faf8ec" providerId="AD" clId="Web-{2C091760-7E7B-382A-52C2-422477455E49}" dt="2021-10-16T14:58:31.726" v="625" actId="20577"/>
          <ac:spMkLst>
            <pc:docMk/>
            <pc:sldMk cId="566001172" sldId="328"/>
            <ac:spMk id="2" creationId="{31AF4AE7-460E-4544-9DB9-F51A2E077811}"/>
          </ac:spMkLst>
        </pc:spChg>
        <pc:spChg chg="mod">
          <ac:chgData name="Riccardo Banzi" userId="S::s4343934@studenti.unige.it::16dc963c-8fee-4af0-b4f3-5a77d1faf8ec" providerId="AD" clId="Web-{2C091760-7E7B-382A-52C2-422477455E49}" dt="2021-10-16T15:06:47.453" v="792" actId="20577"/>
          <ac:spMkLst>
            <pc:docMk/>
            <pc:sldMk cId="566001172" sldId="328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58:06.710" v="608"/>
          <ac:spMkLst>
            <pc:docMk/>
            <pc:sldMk cId="566001172" sldId="328"/>
            <ac:spMk id="4" creationId="{DA8C6563-FAFF-4D82-B975-DE4652B9886F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5:05:55.843" v="762"/>
          <ac:spMkLst>
            <pc:docMk/>
            <pc:sldMk cId="566001172" sldId="328"/>
            <ac:spMk id="6" creationId="{9D9784D6-9D6F-4148-8F3B-8CAECF5AEF3B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58:07.491" v="609"/>
          <ac:spMkLst>
            <pc:docMk/>
            <pc:sldMk cId="566001172" sldId="328"/>
            <ac:spMk id="9" creationId="{42B78464-BE9B-420B-ACA1-7C71E1A96FC9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58:09.429" v="610"/>
          <ac:spMkLst>
            <pc:docMk/>
            <pc:sldMk cId="566001172" sldId="328"/>
            <ac:spMk id="11" creationId="{304EB5AF-7900-4A7E-85D6-F3D25CDD2B6E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4:59:13.258" v="660" actId="20577"/>
          <ac:spMkLst>
            <pc:docMk/>
            <pc:sldMk cId="566001172" sldId="328"/>
            <ac:spMk id="12" creationId="{7B5BFAEB-9CD2-4E35-A4B9-1BC1FB38D819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58:12.241" v="613"/>
          <ac:spMkLst>
            <pc:docMk/>
            <pc:sldMk cId="566001172" sldId="328"/>
            <ac:spMk id="13" creationId="{E337305F-61AC-47E8-BC94-7A27C7FB5DC0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4:58:10.835" v="612"/>
          <ac:spMkLst>
            <pc:docMk/>
            <pc:sldMk cId="566001172" sldId="328"/>
            <ac:spMk id="14" creationId="{A799D8A7-6FFF-48CB-8566-8F77E994B48C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5:05:43.890" v="760" actId="1076"/>
          <ac:spMkLst>
            <pc:docMk/>
            <pc:sldMk cId="566001172" sldId="328"/>
            <ac:spMk id="15" creationId="{A691D5EC-42D1-4237-9F46-040B8205B3B7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5:06:29.406" v="783" actId="20577"/>
          <ac:spMkLst>
            <pc:docMk/>
            <pc:sldMk cId="566001172" sldId="328"/>
            <ac:spMk id="16" creationId="{ED721F26-A88A-4834-9AA8-1C8FCDC1D71B}"/>
          </ac:spMkLst>
        </pc:spChg>
        <pc:picChg chg="del">
          <ac:chgData name="Riccardo Banzi" userId="S::s4343934@studenti.unige.it::16dc963c-8fee-4af0-b4f3-5a77d1faf8ec" providerId="AD" clId="Web-{2C091760-7E7B-382A-52C2-422477455E49}" dt="2021-10-16T14:58:10.179" v="611"/>
          <ac:picMkLst>
            <pc:docMk/>
            <pc:sldMk cId="566001172" sldId="328"/>
            <ac:picMk id="5" creationId="{48AE5488-BC25-4EB9-AF48-5073961B22BB}"/>
          </ac:picMkLst>
        </pc:picChg>
        <pc:picChg chg="add mod">
          <ac:chgData name="Riccardo Banzi" userId="S::s4343934@studenti.unige.it::16dc963c-8fee-4af0-b4f3-5a77d1faf8ec" providerId="AD" clId="Web-{2C091760-7E7B-382A-52C2-422477455E49}" dt="2021-10-16T15:06:12.875" v="764" actId="1076"/>
          <ac:picMkLst>
            <pc:docMk/>
            <pc:sldMk cId="566001172" sldId="328"/>
            <ac:picMk id="7" creationId="{03F95310-ED52-47C8-AFC4-09E0A4EB11C8}"/>
          </ac:picMkLst>
        </pc:picChg>
      </pc:sldChg>
      <pc:sldChg chg="addSp delSp modSp add replId">
        <pc:chgData name="Riccardo Banzi" userId="S::s4343934@studenti.unige.it::16dc963c-8fee-4af0-b4f3-5a77d1faf8ec" providerId="AD" clId="Web-{2C091760-7E7B-382A-52C2-422477455E49}" dt="2021-10-16T16:16:39.658" v="1063"/>
        <pc:sldMkLst>
          <pc:docMk/>
          <pc:sldMk cId="1429523990" sldId="329"/>
        </pc:sldMkLst>
        <pc:spChg chg="del">
          <ac:chgData name="Riccardo Banzi" userId="S::s4343934@studenti.unige.it::16dc963c-8fee-4af0-b4f3-5a77d1faf8ec" providerId="AD" clId="Web-{2C091760-7E7B-382A-52C2-422477455E49}" dt="2021-10-16T15:59:46.819" v="802"/>
          <ac:spMkLst>
            <pc:docMk/>
            <pc:sldMk cId="1429523990" sldId="329"/>
            <ac:spMk id="2" creationId="{31AF4AE7-460E-4544-9DB9-F51A2E077811}"/>
          </ac:spMkLst>
        </pc:spChg>
        <pc:spChg chg="mod">
          <ac:chgData name="Riccardo Banzi" userId="S::s4343934@studenti.unige.it::16dc963c-8fee-4af0-b4f3-5a77d1faf8ec" providerId="AD" clId="Web-{2C091760-7E7B-382A-52C2-422477455E49}" dt="2021-10-16T15:59:43.881" v="801" actId="20577"/>
          <ac:spMkLst>
            <pc:docMk/>
            <pc:sldMk cId="1429523990" sldId="329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06:13.780" v="863" actId="1076"/>
          <ac:spMkLst>
            <pc:docMk/>
            <pc:sldMk cId="1429523990" sldId="329"/>
            <ac:spMk id="4" creationId="{56A18BE9-2A49-4E4E-8816-444524E7621F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06:13.780" v="864" actId="1076"/>
          <ac:spMkLst>
            <pc:docMk/>
            <pc:sldMk cId="1429523990" sldId="329"/>
            <ac:spMk id="5" creationId="{FA226B20-DB7D-4D81-A03C-4D6D3D8DDC3D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5:59:52.241" v="807"/>
          <ac:spMkLst>
            <pc:docMk/>
            <pc:sldMk cId="1429523990" sldId="329"/>
            <ac:spMk id="6" creationId="{9D9784D6-9D6F-4148-8F3B-8CAECF5AEF3B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05:49.935" v="858"/>
          <ac:spMkLst>
            <pc:docMk/>
            <pc:sldMk cId="1429523990" sldId="329"/>
            <ac:spMk id="8" creationId="{3E73A8C1-D104-4E51-85DE-B948993D36F9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07:13.906" v="888"/>
          <ac:spMkLst>
            <pc:docMk/>
            <pc:sldMk cId="1429523990" sldId="329"/>
            <ac:spMk id="9" creationId="{EF248AD9-C4FD-42B0-BA9B-2DFFE581BCA1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06:16.733" v="866"/>
          <ac:spMkLst>
            <pc:docMk/>
            <pc:sldMk cId="1429523990" sldId="329"/>
            <ac:spMk id="10" creationId="{02322B54-7E49-40BC-924C-6F6FEA844164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5:59:48.022" v="803"/>
          <ac:spMkLst>
            <pc:docMk/>
            <pc:sldMk cId="1429523990" sldId="329"/>
            <ac:spMk id="12" creationId="{7B5BFAEB-9CD2-4E35-A4B9-1BC1FB38D819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06:16.014" v="865"/>
          <ac:spMkLst>
            <pc:docMk/>
            <pc:sldMk cId="1429523990" sldId="329"/>
            <ac:spMk id="13" creationId="{B74EEAF1-AE81-4615-B886-20778DBEFED8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5:59:49.569" v="804"/>
          <ac:spMkLst>
            <pc:docMk/>
            <pc:sldMk cId="1429523990" sldId="329"/>
            <ac:spMk id="15" creationId="{A691D5EC-42D1-4237-9F46-040B8205B3B7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5:59:50.709" v="805"/>
          <ac:spMkLst>
            <pc:docMk/>
            <pc:sldMk cId="1429523990" sldId="329"/>
            <ac:spMk id="16" creationId="{ED721F26-A88A-4834-9AA8-1C8FCDC1D71B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06:31.514" v="869" actId="1076"/>
          <ac:spMkLst>
            <pc:docMk/>
            <pc:sldMk cId="1429523990" sldId="329"/>
            <ac:spMk id="17" creationId="{2FD5C177-ADCE-46F3-9845-A51AE6A8739C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06:39.530" v="881" actId="20577"/>
          <ac:spMkLst>
            <pc:docMk/>
            <pc:sldMk cId="1429523990" sldId="329"/>
            <ac:spMk id="18" creationId="{826923E0-0065-4496-A0D8-46E5070E8B43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15:24.172" v="1051" actId="20577"/>
          <ac:spMkLst>
            <pc:docMk/>
            <pc:sldMk cId="1429523990" sldId="329"/>
            <ac:spMk id="19" creationId="{0F79D99F-5059-447F-90CA-AB5DF5A4FD6A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16:39.658" v="1063"/>
          <ac:spMkLst>
            <pc:docMk/>
            <pc:sldMk cId="1429523990" sldId="329"/>
            <ac:spMk id="20" creationId="{87A1D7A1-7AFF-4133-983A-609493061BF0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16:38.751" v="1062"/>
          <ac:spMkLst>
            <pc:docMk/>
            <pc:sldMk cId="1429523990" sldId="329"/>
            <ac:spMk id="21" creationId="{36AF9B28-9F24-4FC8-BACD-B875E1F77B34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16:37.392" v="1061"/>
          <ac:spMkLst>
            <pc:docMk/>
            <pc:sldMk cId="1429523990" sldId="329"/>
            <ac:spMk id="22" creationId="{3ECE9682-6D17-429A-BE43-1DC44279F572}"/>
          </ac:spMkLst>
        </pc:spChg>
        <pc:picChg chg="del">
          <ac:chgData name="Riccardo Banzi" userId="S::s4343934@studenti.unige.it::16dc963c-8fee-4af0-b4f3-5a77d1faf8ec" providerId="AD" clId="Web-{2C091760-7E7B-382A-52C2-422477455E49}" dt="2021-10-16T15:59:51.381" v="806"/>
          <ac:picMkLst>
            <pc:docMk/>
            <pc:sldMk cId="1429523990" sldId="329"/>
            <ac:picMk id="7" creationId="{03F95310-ED52-47C8-AFC4-09E0A4EB11C8}"/>
          </ac:picMkLst>
        </pc:picChg>
      </pc:sldChg>
      <pc:sldChg chg="delSp add replId">
        <pc:chgData name="Riccardo Banzi" userId="S::s4343934@studenti.unige.it::16dc963c-8fee-4af0-b4f3-5a77d1faf8ec" providerId="AD" clId="Web-{2C091760-7E7B-382A-52C2-422477455E49}" dt="2021-10-16T16:16:34.423" v="1060"/>
        <pc:sldMkLst>
          <pc:docMk/>
          <pc:sldMk cId="4122391378" sldId="330"/>
        </pc:sldMkLst>
        <pc:spChg chg="del">
          <ac:chgData name="Riccardo Banzi" userId="S::s4343934@studenti.unige.it::16dc963c-8fee-4af0-b4f3-5a77d1faf8ec" providerId="AD" clId="Web-{2C091760-7E7B-382A-52C2-422477455E49}" dt="2021-10-16T16:16:34.423" v="1060"/>
          <ac:spMkLst>
            <pc:docMk/>
            <pc:sldMk cId="4122391378" sldId="330"/>
            <ac:spMk id="20" creationId="{87A1D7A1-7AFF-4133-983A-609493061BF0}"/>
          </ac:spMkLst>
        </pc:spChg>
      </pc:sldChg>
      <pc:sldChg chg="add replId">
        <pc:chgData name="Riccardo Banzi" userId="S::s4343934@studenti.unige.it::16dc963c-8fee-4af0-b4f3-5a77d1faf8ec" providerId="AD" clId="Web-{2C091760-7E7B-382A-52C2-422477455E49}" dt="2021-10-16T16:16:30.564" v="1059"/>
        <pc:sldMkLst>
          <pc:docMk/>
          <pc:sldMk cId="4266883829" sldId="331"/>
        </pc:sldMkLst>
      </pc:sldChg>
      <pc:sldChg chg="addSp delSp modSp add replId">
        <pc:chgData name="Riccardo Banzi" userId="S::s4343934@studenti.unige.it::16dc963c-8fee-4af0-b4f3-5a77d1faf8ec" providerId="AD" clId="Web-{2C091760-7E7B-382A-52C2-422477455E49}" dt="2021-10-16T16:29:08.740" v="1306"/>
        <pc:sldMkLst>
          <pc:docMk/>
          <pc:sldMk cId="4264745342" sldId="332"/>
        </pc:sldMkLst>
        <pc:spChg chg="add mod">
          <ac:chgData name="Riccardo Banzi" userId="S::s4343934@studenti.unige.it::16dc963c-8fee-4af0-b4f3-5a77d1faf8ec" providerId="AD" clId="Web-{2C091760-7E7B-382A-52C2-422477455E49}" dt="2021-10-16T16:22:02.747" v="1100" actId="1076"/>
          <ac:spMkLst>
            <pc:docMk/>
            <pc:sldMk cId="4264745342" sldId="332"/>
            <ac:spMk id="2" creationId="{47009E40-0F7E-4960-9944-6CDC419C786F}"/>
          </ac:spMkLst>
        </pc:spChg>
        <pc:spChg chg="mod">
          <ac:chgData name="Riccardo Banzi" userId="S::s4343934@studenti.unige.it::16dc963c-8fee-4af0-b4f3-5a77d1faf8ec" providerId="AD" clId="Web-{2C091760-7E7B-382A-52C2-422477455E49}" dt="2021-10-16T16:17:37.304" v="1071" actId="20577"/>
          <ac:spMkLst>
            <pc:docMk/>
            <pc:sldMk cId="4264745342" sldId="332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80"/>
          <ac:spMkLst>
            <pc:docMk/>
            <pc:sldMk cId="4264745342" sldId="332"/>
            <ac:spMk id="4" creationId="{56A18BE9-2A49-4E4E-8816-444524E7621F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9"/>
          <ac:spMkLst>
            <pc:docMk/>
            <pc:sldMk cId="4264745342" sldId="332"/>
            <ac:spMk id="5" creationId="{FA226B20-DB7D-4D81-A03C-4D6D3D8DDC3D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6"/>
          <ac:spMkLst>
            <pc:docMk/>
            <pc:sldMk cId="4264745342" sldId="332"/>
            <ac:spMk id="9" creationId="{EF248AD9-C4FD-42B0-BA9B-2DFFE581BCA1}"/>
          </ac:spMkLst>
        </pc:spChg>
        <pc:spChg chg="add mod">
          <ac:chgData name="Riccardo Banzi" userId="S::s4343934@studenti.unige.it::16dc963c-8fee-4af0-b4f3-5a77d1faf8ec" providerId="AD" clId="Web-{2C091760-7E7B-382A-52C2-422477455E49}" dt="2021-10-16T16:22:46.842" v="1132" actId="20577"/>
          <ac:spMkLst>
            <pc:docMk/>
            <pc:sldMk cId="4264745342" sldId="332"/>
            <ac:spMk id="14" creationId="{B4E5AB9F-BD14-41CA-A009-36D898539B74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29:08.740" v="1306"/>
          <ac:spMkLst>
            <pc:docMk/>
            <pc:sldMk cId="4264745342" sldId="332"/>
            <ac:spMk id="15" creationId="{FE78ECC8-D3E1-4EC7-BF27-39825CA203FB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29:07.115" v="1305"/>
          <ac:spMkLst>
            <pc:docMk/>
            <pc:sldMk cId="4264745342" sldId="332"/>
            <ac:spMk id="16" creationId="{2BCAFC2E-E0EF-46E3-B557-A45FDB565755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8"/>
          <ac:spMkLst>
            <pc:docMk/>
            <pc:sldMk cId="4264745342" sldId="332"/>
            <ac:spMk id="17" creationId="{2FD5C177-ADCE-46F3-9845-A51AE6A8739C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7"/>
          <ac:spMkLst>
            <pc:docMk/>
            <pc:sldMk cId="4264745342" sldId="332"/>
            <ac:spMk id="18" creationId="{826923E0-0065-4496-A0D8-46E5070E8B43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5"/>
          <ac:spMkLst>
            <pc:docMk/>
            <pc:sldMk cId="4264745342" sldId="332"/>
            <ac:spMk id="19" creationId="{0F79D99F-5059-447F-90CA-AB5DF5A4FD6A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4"/>
          <ac:spMkLst>
            <pc:docMk/>
            <pc:sldMk cId="4264745342" sldId="332"/>
            <ac:spMk id="20" creationId="{87A1D7A1-7AFF-4133-983A-609493061BF0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3"/>
          <ac:spMkLst>
            <pc:docMk/>
            <pc:sldMk cId="4264745342" sldId="332"/>
            <ac:spMk id="21" creationId="{36AF9B28-9F24-4FC8-BACD-B875E1F77B34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17:43.898" v="1072"/>
          <ac:spMkLst>
            <pc:docMk/>
            <pc:sldMk cId="4264745342" sldId="332"/>
            <ac:spMk id="22" creationId="{3ECE9682-6D17-429A-BE43-1DC44279F572}"/>
          </ac:spMkLst>
        </pc:spChg>
        <pc:spChg chg="add del mod">
          <ac:chgData name="Riccardo Banzi" userId="S::s4343934@studenti.unige.it::16dc963c-8fee-4af0-b4f3-5a77d1faf8ec" providerId="AD" clId="Web-{2C091760-7E7B-382A-52C2-422477455E49}" dt="2021-10-16T16:29:06.099" v="1304"/>
          <ac:spMkLst>
            <pc:docMk/>
            <pc:sldMk cId="4264745342" sldId="332"/>
            <ac:spMk id="23" creationId="{2496A39A-2ED5-4B48-BC58-887E53211CD2}"/>
          </ac:spMkLst>
        </pc:spChg>
      </pc:sldChg>
      <pc:sldChg chg="delSp add replId">
        <pc:chgData name="Riccardo Banzi" userId="S::s4343934@studenti.unige.it::16dc963c-8fee-4af0-b4f3-5a77d1faf8ec" providerId="AD" clId="Web-{2C091760-7E7B-382A-52C2-422477455E49}" dt="2021-10-16T16:29:03.349" v="1303"/>
        <pc:sldMkLst>
          <pc:docMk/>
          <pc:sldMk cId="3967046093" sldId="333"/>
        </pc:sldMkLst>
        <pc:spChg chg="del">
          <ac:chgData name="Riccardo Banzi" userId="S::s4343934@studenti.unige.it::16dc963c-8fee-4af0-b4f3-5a77d1faf8ec" providerId="AD" clId="Web-{2C091760-7E7B-382A-52C2-422477455E49}" dt="2021-10-16T16:29:03.349" v="1303"/>
          <ac:spMkLst>
            <pc:docMk/>
            <pc:sldMk cId="3967046093" sldId="333"/>
            <ac:spMk id="23" creationId="{2496A39A-2ED5-4B48-BC58-887E53211CD2}"/>
          </ac:spMkLst>
        </pc:spChg>
      </pc:sldChg>
      <pc:sldChg chg="add replId">
        <pc:chgData name="Riccardo Banzi" userId="S::s4343934@studenti.unige.it::16dc963c-8fee-4af0-b4f3-5a77d1faf8ec" providerId="AD" clId="Web-{2C091760-7E7B-382A-52C2-422477455E49}" dt="2021-10-16T16:28:53.193" v="1302"/>
        <pc:sldMkLst>
          <pc:docMk/>
          <pc:sldMk cId="2335976014" sldId="334"/>
        </pc:sldMkLst>
      </pc:sldChg>
      <pc:sldChg chg="modSp add replId">
        <pc:chgData name="Riccardo Banzi" userId="S::s4343934@studenti.unige.it::16dc963c-8fee-4af0-b4f3-5a77d1faf8ec" providerId="AD" clId="Web-{2C091760-7E7B-382A-52C2-422477455E49}" dt="2021-10-16T16:34:03.339" v="1600" actId="20577"/>
        <pc:sldMkLst>
          <pc:docMk/>
          <pc:sldMk cId="3057383883" sldId="335"/>
        </pc:sldMkLst>
        <pc:spChg chg="mod">
          <ac:chgData name="Riccardo Banzi" userId="S::s4343934@studenti.unige.it::16dc963c-8fee-4af0-b4f3-5a77d1faf8ec" providerId="AD" clId="Web-{2C091760-7E7B-382A-52C2-422477455E49}" dt="2021-10-16T16:34:03.339" v="1600" actId="20577"/>
          <ac:spMkLst>
            <pc:docMk/>
            <pc:sldMk cId="3057383883" sldId="335"/>
            <ac:spMk id="11" creationId="{4F02A5C4-1C47-485A-889B-2A9D0CA21DC5}"/>
          </ac:spMkLst>
        </pc:spChg>
      </pc:sldChg>
      <pc:sldChg chg="delSp modSp add replId">
        <pc:chgData name="Riccardo Banzi" userId="S::s4343934@studenti.unige.it::16dc963c-8fee-4af0-b4f3-5a77d1faf8ec" providerId="AD" clId="Web-{2C091760-7E7B-382A-52C2-422477455E49}" dt="2021-10-16T16:42:11.911" v="1732" actId="20577"/>
        <pc:sldMkLst>
          <pc:docMk/>
          <pc:sldMk cId="1892075851" sldId="336"/>
        </pc:sldMkLst>
        <pc:spChg chg="del">
          <ac:chgData name="Riccardo Banzi" userId="S::s4343934@studenti.unige.it::16dc963c-8fee-4af0-b4f3-5a77d1faf8ec" providerId="AD" clId="Web-{2C091760-7E7B-382A-52C2-422477455E49}" dt="2021-10-16T16:40:19.019" v="1604"/>
          <ac:spMkLst>
            <pc:docMk/>
            <pc:sldMk cId="1892075851" sldId="336"/>
            <ac:spMk id="4" creationId="{DD22082E-501E-4531-8867-4277F2C708FB}"/>
          </ac:spMkLst>
        </pc:spChg>
        <pc:spChg chg="mod">
          <ac:chgData name="Riccardo Banzi" userId="S::s4343934@studenti.unige.it::16dc963c-8fee-4af0-b4f3-5a77d1faf8ec" providerId="AD" clId="Web-{2C091760-7E7B-382A-52C2-422477455E49}" dt="2021-10-16T16:42:11.911" v="1732" actId="20577"/>
          <ac:spMkLst>
            <pc:docMk/>
            <pc:sldMk cId="1892075851" sldId="336"/>
            <ac:spMk id="5" creationId="{37ECB637-4045-4405-9435-EED3FB1D177B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40:16.472" v="1603"/>
          <ac:spMkLst>
            <pc:docMk/>
            <pc:sldMk cId="1892075851" sldId="336"/>
            <ac:spMk id="6" creationId="{73A37490-7252-4AF8-BAE3-BE4A3C6FD1F0}"/>
          </ac:spMkLst>
        </pc:spChg>
        <pc:spChg chg="del">
          <ac:chgData name="Riccardo Banzi" userId="S::s4343934@studenti.unige.it::16dc963c-8fee-4af0-b4f3-5a77d1faf8ec" providerId="AD" clId="Web-{2C091760-7E7B-382A-52C2-422477455E49}" dt="2021-10-16T16:40:14.862" v="1602"/>
          <ac:spMkLst>
            <pc:docMk/>
            <pc:sldMk cId="1892075851" sldId="336"/>
            <ac:spMk id="7" creationId="{59D5B0DD-8A43-4930-8C90-617437A91A27}"/>
          </ac:spMkLst>
        </pc:spChg>
      </pc:sldChg>
    </pc:docChg>
  </pc:docChgLst>
  <pc:docChgLst>
    <pc:chgData name="Riccardo Banzi" userId="S::s4343934@studenti.unige.it::16dc963c-8fee-4af0-b4f3-5a77d1faf8ec" providerId="AD" clId="Web-{B86DED74-1055-771C-48B1-22A643C2767A}"/>
    <pc:docChg chg="addSld delSld modSld sldOrd">
      <pc:chgData name="Riccardo Banzi" userId="S::s4343934@studenti.unige.it::16dc963c-8fee-4af0-b4f3-5a77d1faf8ec" providerId="AD" clId="Web-{B86DED74-1055-771C-48B1-22A643C2767A}" dt="2021-10-19T10:34:49.355" v="1116" actId="1076"/>
      <pc:docMkLst>
        <pc:docMk/>
      </pc:docMkLst>
      <pc:sldChg chg="modSp">
        <pc:chgData name="Riccardo Banzi" userId="S::s4343934@studenti.unige.it::16dc963c-8fee-4af0-b4f3-5a77d1faf8ec" providerId="AD" clId="Web-{B86DED74-1055-771C-48B1-22A643C2767A}" dt="2021-10-19T07:58:04.103" v="2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B86DED74-1055-771C-48B1-22A643C2767A}" dt="2021-10-19T07:58:04.103" v="2"/>
          <ac:spMkLst>
            <pc:docMk/>
            <pc:sldMk cId="3315444489" sldId="291"/>
            <ac:spMk id="24" creationId="{5BE62F2B-415C-4604-97D9-46731B618E5A}"/>
          </ac:spMkLst>
        </pc:spChg>
      </pc:sldChg>
      <pc:sldChg chg="addSp delSp modSp">
        <pc:chgData name="Riccardo Banzi" userId="S::s4343934@studenti.unige.it::16dc963c-8fee-4af0-b4f3-5a77d1faf8ec" providerId="AD" clId="Web-{B86DED74-1055-771C-48B1-22A643C2767A}" dt="2021-10-19T08:16:00.317" v="258"/>
        <pc:sldMkLst>
          <pc:docMk/>
          <pc:sldMk cId="1429523990" sldId="329"/>
        </pc:sldMkLst>
        <pc:spChg chg="add mod">
          <ac:chgData name="Riccardo Banzi" userId="S::s4343934@studenti.unige.it::16dc963c-8fee-4af0-b4f3-5a77d1faf8ec" providerId="AD" clId="Web-{B86DED74-1055-771C-48B1-22A643C2767A}" dt="2021-10-19T08:03:51.533" v="92" actId="1076"/>
          <ac:spMkLst>
            <pc:docMk/>
            <pc:sldMk cId="1429523990" sldId="329"/>
            <ac:spMk id="2" creationId="{F1FB4AAA-AAB4-4282-AF0E-B7228B7A5604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7:57:26.617" v="0"/>
          <ac:spMkLst>
            <pc:docMk/>
            <pc:sldMk cId="1429523990" sldId="329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03:51.533" v="93" actId="1076"/>
          <ac:spMkLst>
            <pc:docMk/>
            <pc:sldMk cId="1429523990" sldId="329"/>
            <ac:spMk id="4" creationId="{56A18BE9-2A49-4E4E-8816-444524E7621F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7:59:20.325" v="6"/>
          <ac:spMkLst>
            <pc:docMk/>
            <pc:sldMk cId="1429523990" sldId="329"/>
            <ac:spMk id="5" creationId="{FA226B20-DB7D-4D81-A03C-4D6D3D8DDC3D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8:03:57.705" v="94" actId="1076"/>
          <ac:spMkLst>
            <pc:docMk/>
            <pc:sldMk cId="1429523990" sldId="329"/>
            <ac:spMk id="6" creationId="{88631A4D-41DA-48BF-8D9C-3DE9B94F880F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15:57.474" v="254"/>
          <ac:spMkLst>
            <pc:docMk/>
            <pc:sldMk cId="1429523990" sldId="329"/>
            <ac:spMk id="7" creationId="{AC91890F-A23C-4317-A7BF-44989DC0E781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7:59:19.417" v="5"/>
          <ac:spMkLst>
            <pc:docMk/>
            <pc:sldMk cId="1429523990" sldId="329"/>
            <ac:spMk id="9" creationId="{EF248AD9-C4FD-42B0-BA9B-2DFFE581BCA1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8:03:44.361" v="91" actId="1076"/>
          <ac:spMkLst>
            <pc:docMk/>
            <pc:sldMk cId="1429523990" sldId="329"/>
            <ac:spMk id="11" creationId="{C5E4A5C5-F10E-46D2-993B-98D9672AECB0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15:57.489" v="257"/>
          <ac:spMkLst>
            <pc:docMk/>
            <pc:sldMk cId="1429523990" sldId="329"/>
            <ac:spMk id="13" creationId="{9429465E-0C8E-4F49-B3FA-A1D36EC11A02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15:57.474" v="256"/>
          <ac:spMkLst>
            <pc:docMk/>
            <pc:sldMk cId="1429523990" sldId="329"/>
            <ac:spMk id="14" creationId="{F28331C3-92AA-4A18-A3BE-664DA3815319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16:00.317" v="258"/>
          <ac:spMkLst>
            <pc:docMk/>
            <pc:sldMk cId="1429523990" sldId="329"/>
            <ac:spMk id="15" creationId="{7A612E7E-F4E2-4143-B3AB-3435FDD64626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15:57.474" v="255"/>
          <ac:spMkLst>
            <pc:docMk/>
            <pc:sldMk cId="1429523990" sldId="329"/>
            <ac:spMk id="16" creationId="{CDB8480E-6417-41A9-813D-D1762F02C50B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03:44.361" v="90" actId="1076"/>
          <ac:spMkLst>
            <pc:docMk/>
            <pc:sldMk cId="1429523990" sldId="329"/>
            <ac:spMk id="17" creationId="{2FD5C177-ADCE-46F3-9845-A51AE6A8739C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7:59:21.276" v="7"/>
          <ac:spMkLst>
            <pc:docMk/>
            <pc:sldMk cId="1429523990" sldId="329"/>
            <ac:spMk id="18" creationId="{826923E0-0065-4496-A0D8-46E5070E8B43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7:59:17.058" v="4"/>
          <ac:spMkLst>
            <pc:docMk/>
            <pc:sldMk cId="1429523990" sldId="329"/>
            <ac:spMk id="19" creationId="{0F79D99F-5059-447F-90CA-AB5DF5A4FD6A}"/>
          </ac:spMkLst>
        </pc:spChg>
      </pc:sldChg>
      <pc:sldChg chg="del">
        <pc:chgData name="Riccardo Banzi" userId="S::s4343934@studenti.unige.it::16dc963c-8fee-4af0-b4f3-5a77d1faf8ec" providerId="AD" clId="Web-{B86DED74-1055-771C-48B1-22A643C2767A}" dt="2021-10-19T08:16:07.349" v="259"/>
        <pc:sldMkLst>
          <pc:docMk/>
          <pc:sldMk cId="4122391378" sldId="330"/>
        </pc:sldMkLst>
      </pc:sldChg>
      <pc:sldChg chg="del">
        <pc:chgData name="Riccardo Banzi" userId="S::s4343934@studenti.unige.it::16dc963c-8fee-4af0-b4f3-5a77d1faf8ec" providerId="AD" clId="Web-{B86DED74-1055-771C-48B1-22A643C2767A}" dt="2021-10-19T08:16:08.849" v="260"/>
        <pc:sldMkLst>
          <pc:docMk/>
          <pc:sldMk cId="4266883829" sldId="331"/>
        </pc:sldMkLst>
      </pc:sldChg>
      <pc:sldChg chg="del">
        <pc:chgData name="Riccardo Banzi" userId="S::s4343934@studenti.unige.it::16dc963c-8fee-4af0-b4f3-5a77d1faf8ec" providerId="AD" clId="Web-{B86DED74-1055-771C-48B1-22A643C2767A}" dt="2021-10-19T08:26:47.178" v="418"/>
        <pc:sldMkLst>
          <pc:docMk/>
          <pc:sldMk cId="4264745342" sldId="332"/>
        </pc:sldMkLst>
      </pc:sldChg>
      <pc:sldChg chg="del">
        <pc:chgData name="Riccardo Banzi" userId="S::s4343934@studenti.unige.it::16dc963c-8fee-4af0-b4f3-5a77d1faf8ec" providerId="AD" clId="Web-{B86DED74-1055-771C-48B1-22A643C2767A}" dt="2021-10-19T08:23:45.173" v="365"/>
        <pc:sldMkLst>
          <pc:docMk/>
          <pc:sldMk cId="3967046093" sldId="333"/>
        </pc:sldMkLst>
      </pc:sldChg>
      <pc:sldChg chg="del">
        <pc:chgData name="Riccardo Banzi" userId="S::s4343934@studenti.unige.it::16dc963c-8fee-4af0-b4f3-5a77d1faf8ec" providerId="AD" clId="Web-{B86DED74-1055-771C-48B1-22A643C2767A}" dt="2021-10-19T08:23:47.095" v="366"/>
        <pc:sldMkLst>
          <pc:docMk/>
          <pc:sldMk cId="2335976014" sldId="334"/>
        </pc:sldMkLst>
      </pc:sldChg>
      <pc:sldChg chg="modSp del">
        <pc:chgData name="Riccardo Banzi" userId="S::s4343934@studenti.unige.it::16dc963c-8fee-4af0-b4f3-5a77d1faf8ec" providerId="AD" clId="Web-{B86DED74-1055-771C-48B1-22A643C2767A}" dt="2021-10-19T08:56:00.004" v="658"/>
        <pc:sldMkLst>
          <pc:docMk/>
          <pc:sldMk cId="2068583347" sldId="337"/>
        </pc:sldMkLst>
        <pc:spChg chg="mod">
          <ac:chgData name="Riccardo Banzi" userId="S::s4343934@studenti.unige.it::16dc963c-8fee-4af0-b4f3-5a77d1faf8ec" providerId="AD" clId="Web-{B86DED74-1055-771C-48B1-22A643C2767A}" dt="2021-10-19T07:57:45.962" v="1"/>
          <ac:spMkLst>
            <pc:docMk/>
            <pc:sldMk cId="2068583347" sldId="337"/>
            <ac:spMk id="3" creationId="{74E365F7-4F0B-4413-8810-E3DB0B34E07E}"/>
          </ac:spMkLst>
        </pc:spChg>
      </pc:sldChg>
      <pc:sldChg chg="del">
        <pc:chgData name="Riccardo Banzi" userId="S::s4343934@studenti.unige.it::16dc963c-8fee-4af0-b4f3-5a77d1faf8ec" providerId="AD" clId="Web-{B86DED74-1055-771C-48B1-22A643C2767A}" dt="2021-10-19T08:55:57.457" v="657"/>
        <pc:sldMkLst>
          <pc:docMk/>
          <pc:sldMk cId="1179699260" sldId="338"/>
        </pc:sldMkLst>
      </pc:sldChg>
      <pc:sldChg chg="del">
        <pc:chgData name="Riccardo Banzi" userId="S::s4343934@studenti.unige.it::16dc963c-8fee-4af0-b4f3-5a77d1faf8ec" providerId="AD" clId="Web-{B86DED74-1055-771C-48B1-22A643C2767A}" dt="2021-10-19T08:55:56.051" v="656"/>
        <pc:sldMkLst>
          <pc:docMk/>
          <pc:sldMk cId="2301027432" sldId="339"/>
        </pc:sldMkLst>
      </pc:sldChg>
      <pc:sldChg chg="addSp delSp modSp">
        <pc:chgData name="Riccardo Banzi" userId="S::s4343934@studenti.unige.it::16dc963c-8fee-4af0-b4f3-5a77d1faf8ec" providerId="AD" clId="Web-{B86DED74-1055-771C-48B1-22A643C2767A}" dt="2021-10-19T09:20:36.136" v="777"/>
        <pc:sldMkLst>
          <pc:docMk/>
          <pc:sldMk cId="3534226439" sldId="340"/>
        </pc:sldMkLst>
        <pc:spChg chg="add del mod">
          <ac:chgData name="Riccardo Banzi" userId="S::s4343934@studenti.unige.it::16dc963c-8fee-4af0-b4f3-5a77d1faf8ec" providerId="AD" clId="Web-{B86DED74-1055-771C-48B1-22A643C2767A}" dt="2021-10-19T09:20:36.136" v="777"/>
          <ac:spMkLst>
            <pc:docMk/>
            <pc:sldMk cId="3534226439" sldId="340"/>
            <ac:spMk id="2" creationId="{625D9ED0-9D8C-4122-BC27-B79696A04969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57:12.865" v="670"/>
          <ac:spMkLst>
            <pc:docMk/>
            <pc:sldMk cId="3534226439" sldId="340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57:38.882" v="677"/>
          <ac:spMkLst>
            <pc:docMk/>
            <pc:sldMk cId="3534226439" sldId="340"/>
            <ac:spMk id="5" creationId="{37781B3B-9AE5-4444-9251-03A77F033CCF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57:38.882" v="676"/>
          <ac:spMkLst>
            <pc:docMk/>
            <pc:sldMk cId="3534226439" sldId="340"/>
            <ac:spMk id="6" creationId="{027885AA-E5B3-41E5-9F14-AEC5C7ABDCCB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9:20:36.136" v="775"/>
          <ac:spMkLst>
            <pc:docMk/>
            <pc:sldMk cId="3534226439" sldId="340"/>
            <ac:spMk id="7" creationId="{A57E27B0-CD2E-4C66-8F75-17450935306B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9:02:02.045" v="713"/>
          <ac:spMkLst>
            <pc:docMk/>
            <pc:sldMk cId="3534226439" sldId="340"/>
            <ac:spMk id="10" creationId="{DCC9B43C-155D-42D0-B579-4C611508F70B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9:04:29.455" v="771" actId="1076"/>
          <ac:spMkLst>
            <pc:docMk/>
            <pc:sldMk cId="3534226439" sldId="340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57:38.882" v="674"/>
          <ac:spMkLst>
            <pc:docMk/>
            <pc:sldMk cId="3534226439" sldId="340"/>
            <ac:spMk id="17" creationId="{EA1367E1-EAAA-46C4-987C-D8264F5FB2BC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57:38.882" v="673"/>
          <ac:spMkLst>
            <pc:docMk/>
            <pc:sldMk cId="3534226439" sldId="340"/>
            <ac:spMk id="18" creationId="{D518634C-F49D-4068-A0E4-4C914B6B96F2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57:38.882" v="672"/>
          <ac:spMkLst>
            <pc:docMk/>
            <pc:sldMk cId="3534226439" sldId="340"/>
            <ac:spMk id="19" creationId="{3B2B397E-48E3-4BEE-8BE5-5A3B60312329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9:02:42.702" v="734" actId="1076"/>
          <ac:spMkLst>
            <pc:docMk/>
            <pc:sldMk cId="3534226439" sldId="340"/>
            <ac:spMk id="20" creationId="{1B6724B5-31CE-462B-BC6F-61B6D15F7CDF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9:02:51.702" v="737" actId="1076"/>
          <ac:spMkLst>
            <pc:docMk/>
            <pc:sldMk cId="3534226439" sldId="340"/>
            <ac:spMk id="22" creationId="{2634FD50-DDF0-4F57-9618-2D7AC85F3F0D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9:03:26.500" v="757" actId="1076"/>
          <ac:spMkLst>
            <pc:docMk/>
            <pc:sldMk cId="3534226439" sldId="340"/>
            <ac:spMk id="24" creationId="{0E96FF19-44CF-4A54-8AD5-41CA4088F663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9:20:36.136" v="774"/>
          <ac:spMkLst>
            <pc:docMk/>
            <pc:sldMk cId="3534226439" sldId="340"/>
            <ac:spMk id="25" creationId="{607ECF7D-20A6-42FB-A523-923B80675E89}"/>
          </ac:spMkLst>
        </pc:spChg>
        <pc:picChg chg="add del mod">
          <ac:chgData name="Riccardo Banzi" userId="S::s4343934@studenti.unige.it::16dc963c-8fee-4af0-b4f3-5a77d1faf8ec" providerId="AD" clId="Web-{B86DED74-1055-771C-48B1-22A643C2767A}" dt="2021-10-19T09:20:36.136" v="776"/>
          <ac:picMkLst>
            <pc:docMk/>
            <pc:sldMk cId="3534226439" sldId="340"/>
            <ac:picMk id="4" creationId="{8B3C1AE6-41D3-4437-BF94-BD0AB984E5C0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8:57:38.882" v="675"/>
          <ac:picMkLst>
            <pc:docMk/>
            <pc:sldMk cId="3534226439" sldId="340"/>
            <ac:picMk id="8" creationId="{BB12EA5D-FF1D-4D06-802F-2C21A23ECF98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02:42.718" v="735" actId="1076"/>
          <ac:picMkLst>
            <pc:docMk/>
            <pc:sldMk cId="3534226439" sldId="340"/>
            <ac:picMk id="21" creationId="{AD2C43F9-0840-47E0-827E-A55C7A420983}"/>
          </ac:picMkLst>
        </pc:picChg>
      </pc:sldChg>
      <pc:sldChg chg="add del replId">
        <pc:chgData name="Riccardo Banzi" userId="S::s4343934@studenti.unige.it::16dc963c-8fee-4af0-b4f3-5a77d1faf8ec" providerId="AD" clId="Web-{B86DED74-1055-771C-48B1-22A643C2767A}" dt="2021-10-19T08:15:24.238" v="242"/>
        <pc:sldMkLst>
          <pc:docMk/>
          <pc:sldMk cId="200549874" sldId="390"/>
        </pc:sldMkLst>
      </pc:sldChg>
      <pc:sldChg chg="delSp add replId">
        <pc:chgData name="Riccardo Banzi" userId="S::s4343934@studenti.unige.it::16dc963c-8fee-4af0-b4f3-5a77d1faf8ec" providerId="AD" clId="Web-{B86DED74-1055-771C-48B1-22A643C2767A}" dt="2021-10-19T08:15:53.364" v="253"/>
        <pc:sldMkLst>
          <pc:docMk/>
          <pc:sldMk cId="868331367" sldId="390"/>
        </pc:sldMkLst>
        <pc:spChg chg="del">
          <ac:chgData name="Riccardo Banzi" userId="S::s4343934@studenti.unige.it::16dc963c-8fee-4af0-b4f3-5a77d1faf8ec" providerId="AD" clId="Web-{B86DED74-1055-771C-48B1-22A643C2767A}" dt="2021-10-19T08:15:51.599" v="250"/>
          <ac:spMkLst>
            <pc:docMk/>
            <pc:sldMk cId="868331367" sldId="390"/>
            <ac:spMk id="7" creationId="{AC91890F-A23C-4317-A7BF-44989DC0E781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5:51.599" v="252"/>
          <ac:spMkLst>
            <pc:docMk/>
            <pc:sldMk cId="868331367" sldId="390"/>
            <ac:spMk id="14" creationId="{F28331C3-92AA-4A18-A3BE-664DA3815319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5:53.364" v="253"/>
          <ac:spMkLst>
            <pc:docMk/>
            <pc:sldMk cId="868331367" sldId="390"/>
            <ac:spMk id="15" creationId="{7A612E7E-F4E2-4143-B3AB-3435FDD64626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5:51.599" v="251"/>
          <ac:spMkLst>
            <pc:docMk/>
            <pc:sldMk cId="868331367" sldId="390"/>
            <ac:spMk id="16" creationId="{CDB8480E-6417-41A9-813D-D1762F02C50B}"/>
          </ac:spMkLst>
        </pc:spChg>
      </pc:sldChg>
      <pc:sldChg chg="add replId">
        <pc:chgData name="Riccardo Banzi" userId="S::s4343934@studenti.unige.it::16dc963c-8fee-4af0-b4f3-5a77d1faf8ec" providerId="AD" clId="Web-{B86DED74-1055-771C-48B1-22A643C2767A}" dt="2021-10-19T08:15:35.848" v="244"/>
        <pc:sldMkLst>
          <pc:docMk/>
          <pc:sldMk cId="4244870111" sldId="391"/>
        </pc:sldMkLst>
      </pc:sldChg>
      <pc:sldChg chg="delSp add ord replId">
        <pc:chgData name="Riccardo Banzi" userId="S::s4343934@studenti.unige.it::16dc963c-8fee-4af0-b4f3-5a77d1faf8ec" providerId="AD" clId="Web-{B86DED74-1055-771C-48B1-22A643C2767A}" dt="2021-10-19T08:15:42.708" v="249"/>
        <pc:sldMkLst>
          <pc:docMk/>
          <pc:sldMk cId="4119939477" sldId="392"/>
        </pc:sldMkLst>
        <pc:spChg chg="del">
          <ac:chgData name="Riccardo Banzi" userId="S::s4343934@studenti.unige.it::16dc963c-8fee-4af0-b4f3-5a77d1faf8ec" providerId="AD" clId="Web-{B86DED74-1055-771C-48B1-22A643C2767A}" dt="2021-10-19T08:15:37.848" v="246"/>
          <ac:spMkLst>
            <pc:docMk/>
            <pc:sldMk cId="4119939477" sldId="392"/>
            <ac:spMk id="7" creationId="{AC91890F-A23C-4317-A7BF-44989DC0E781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5:37.895" v="248"/>
          <ac:spMkLst>
            <pc:docMk/>
            <pc:sldMk cId="4119939477" sldId="392"/>
            <ac:spMk id="15" creationId="{7A612E7E-F4E2-4143-B3AB-3435FDD64626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5:37.864" v="247"/>
          <ac:spMkLst>
            <pc:docMk/>
            <pc:sldMk cId="4119939477" sldId="392"/>
            <ac:spMk id="16" creationId="{CDB8480E-6417-41A9-813D-D1762F02C50B}"/>
          </ac:spMkLst>
        </pc:spChg>
      </pc:sldChg>
      <pc:sldChg chg="add replId">
        <pc:chgData name="Riccardo Banzi" userId="S::s4343934@studenti.unige.it::16dc963c-8fee-4af0-b4f3-5a77d1faf8ec" providerId="AD" clId="Web-{B86DED74-1055-771C-48B1-22A643C2767A}" dt="2021-10-19T08:17:37.914" v="261"/>
        <pc:sldMkLst>
          <pc:docMk/>
          <pc:sldMk cId="4059592385" sldId="393"/>
        </pc:sldMkLst>
      </pc:sldChg>
      <pc:sldChg chg="addSp delSp modSp add del replId">
        <pc:chgData name="Riccardo Banzi" userId="S::s4343934@studenti.unige.it::16dc963c-8fee-4af0-b4f3-5a77d1faf8ec" providerId="AD" clId="Web-{B86DED74-1055-771C-48B1-22A643C2767A}" dt="2021-10-19T08:26:18.005" v="409"/>
        <pc:sldMkLst>
          <pc:docMk/>
          <pc:sldMk cId="1832831852" sldId="394"/>
        </pc:sldMkLst>
        <pc:spChg chg="del">
          <ac:chgData name="Riccardo Banzi" userId="S::s4343934@studenti.unige.it::16dc963c-8fee-4af0-b4f3-5a77d1faf8ec" providerId="AD" clId="Web-{B86DED74-1055-771C-48B1-22A643C2767A}" dt="2021-10-19T08:18:22.759" v="269"/>
          <ac:spMkLst>
            <pc:docMk/>
            <pc:sldMk cId="1832831852" sldId="394"/>
            <ac:spMk id="2" creationId="{F1FB4AAA-AAB4-4282-AF0E-B7228B7A5604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23:00.344" v="355" actId="20577"/>
          <ac:spMkLst>
            <pc:docMk/>
            <pc:sldMk cId="1832831852" sldId="394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74" v="271"/>
          <ac:spMkLst>
            <pc:docMk/>
            <pc:sldMk cId="1832831852" sldId="394"/>
            <ac:spMk id="4" creationId="{56A18BE9-2A49-4E4E-8816-444524E7621F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8:22:31.327" v="349" actId="1076"/>
          <ac:spMkLst>
            <pc:docMk/>
            <pc:sldMk cId="1832831852" sldId="394"/>
            <ac:spMk id="5" creationId="{C090F138-FD1D-4EE5-927A-2EE7A2BBFCB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7"/>
          <ac:spMkLst>
            <pc:docMk/>
            <pc:sldMk cId="1832831852" sldId="394"/>
            <ac:spMk id="6" creationId="{88631A4D-41DA-48BF-8D9C-3DE9B94F880F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3"/>
          <ac:spMkLst>
            <pc:docMk/>
            <pc:sldMk cId="1832831852" sldId="394"/>
            <ac:spMk id="7" creationId="{AC91890F-A23C-4317-A7BF-44989DC0E781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8"/>
          <ac:spMkLst>
            <pc:docMk/>
            <pc:sldMk cId="1832831852" sldId="394"/>
            <ac:spMk id="11" creationId="{C5E4A5C5-F10E-46D2-993B-98D9672AECB0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6"/>
          <ac:spMkLst>
            <pc:docMk/>
            <pc:sldMk cId="1832831852" sldId="394"/>
            <ac:spMk id="13" creationId="{9429465E-0C8E-4F49-B3FA-A1D36EC11A02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5"/>
          <ac:spMkLst>
            <pc:docMk/>
            <pc:sldMk cId="1832831852" sldId="394"/>
            <ac:spMk id="14" creationId="{F28331C3-92AA-4A18-A3BE-664DA3815319}"/>
          </ac:spMkLst>
        </pc:spChg>
        <pc:spChg chg="del mod">
          <ac:chgData name="Riccardo Banzi" userId="S::s4343934@studenti.unige.it::16dc963c-8fee-4af0-b4f3-5a77d1faf8ec" providerId="AD" clId="Web-{B86DED74-1055-771C-48B1-22A643C2767A}" dt="2021-10-19T08:18:27.446" v="273"/>
          <ac:spMkLst>
            <pc:docMk/>
            <pc:sldMk cId="1832831852" sldId="394"/>
            <ac:spMk id="15" creationId="{7A612E7E-F4E2-4143-B3AB-3435FDD64626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59" v="264"/>
          <ac:spMkLst>
            <pc:docMk/>
            <pc:sldMk cId="1832831852" sldId="394"/>
            <ac:spMk id="16" creationId="{CDB8480E-6417-41A9-813D-D1762F02C50B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18:22.774" v="270"/>
          <ac:spMkLst>
            <pc:docMk/>
            <pc:sldMk cId="1832831852" sldId="394"/>
            <ac:spMk id="17" creationId="{2FD5C177-ADCE-46F3-9845-A51AE6A8739C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23:34.173" v="364"/>
          <ac:spMkLst>
            <pc:docMk/>
            <pc:sldMk cId="1832831852" sldId="394"/>
            <ac:spMk id="19" creationId="{34EBD6E5-700F-41F8-A74C-E7601110F7B1}"/>
          </ac:spMkLst>
        </pc:spChg>
        <pc:picChg chg="add del mod">
          <ac:chgData name="Riccardo Banzi" userId="S::s4343934@studenti.unige.it::16dc963c-8fee-4af0-b4f3-5a77d1faf8ec" providerId="AD" clId="Web-{B86DED74-1055-771C-48B1-22A643C2767A}" dt="2021-10-19T08:23:34.173" v="363"/>
          <ac:picMkLst>
            <pc:docMk/>
            <pc:sldMk cId="1832831852" sldId="394"/>
            <ac:picMk id="8" creationId="{19B50D5E-EEA2-49CE-ADBB-064A7F3B96E0}"/>
          </ac:picMkLst>
        </pc:picChg>
      </pc:sldChg>
      <pc:sldChg chg="add del replId">
        <pc:chgData name="Riccardo Banzi" userId="S::s4343934@studenti.unige.it::16dc963c-8fee-4af0-b4f3-5a77d1faf8ec" providerId="AD" clId="Web-{B86DED74-1055-771C-48B1-22A643C2767A}" dt="2021-10-19T08:23:28.313" v="361"/>
        <pc:sldMkLst>
          <pc:docMk/>
          <pc:sldMk cId="229257975" sldId="395"/>
        </pc:sldMkLst>
      </pc:sldChg>
      <pc:sldChg chg="addSp modSp add del replId">
        <pc:chgData name="Riccardo Banzi" userId="S::s4343934@studenti.unige.it::16dc963c-8fee-4af0-b4f3-5a77d1faf8ec" providerId="AD" clId="Web-{B86DED74-1055-771C-48B1-22A643C2767A}" dt="2021-10-19T08:26:29.568" v="412"/>
        <pc:sldMkLst>
          <pc:docMk/>
          <pc:sldMk cId="3365813566" sldId="395"/>
        </pc:sldMkLst>
        <pc:spChg chg="add mod">
          <ac:chgData name="Riccardo Banzi" userId="S::s4343934@studenti.unige.it::16dc963c-8fee-4af0-b4f3-5a77d1faf8ec" providerId="AD" clId="Web-{B86DED74-1055-771C-48B1-22A643C2767A}" dt="2021-10-19T08:26:14.677" v="407" actId="1076"/>
          <ac:spMkLst>
            <pc:docMk/>
            <pc:sldMk cId="3365813566" sldId="395"/>
            <ac:spMk id="2" creationId="{4DD6430A-DBB5-4223-B2B3-A8B8E100DBE4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8:26:14.677" v="408" actId="1076"/>
          <ac:spMkLst>
            <pc:docMk/>
            <pc:sldMk cId="3365813566" sldId="395"/>
            <ac:spMk id="4" creationId="{03CE19A4-DE8C-4E23-AA6C-8F31C0C756A0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8:26:14.661" v="406" actId="1076"/>
          <ac:spMkLst>
            <pc:docMk/>
            <pc:sldMk cId="3365813566" sldId="395"/>
            <ac:spMk id="6" creationId="{736F7858-CFE2-4BE6-87C3-81E0D3F13292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24:16.361" v="367" actId="1076"/>
          <ac:spMkLst>
            <pc:docMk/>
            <pc:sldMk cId="3365813566" sldId="395"/>
            <ac:spMk id="19" creationId="{34EBD6E5-700F-41F8-A74C-E7601110F7B1}"/>
          </ac:spMkLst>
        </pc:spChg>
        <pc:picChg chg="mod">
          <ac:chgData name="Riccardo Banzi" userId="S::s4343934@studenti.unige.it::16dc963c-8fee-4af0-b4f3-5a77d1faf8ec" providerId="AD" clId="Web-{B86DED74-1055-771C-48B1-22A643C2767A}" dt="2021-10-19T08:26:05.520" v="402" actId="1076"/>
          <ac:picMkLst>
            <pc:docMk/>
            <pc:sldMk cId="3365813566" sldId="395"/>
            <ac:picMk id="8" creationId="{19B50D5E-EEA2-49CE-ADBB-064A7F3B96E0}"/>
          </ac:picMkLst>
        </pc:picChg>
      </pc:sldChg>
      <pc:sldChg chg="delSp add replId">
        <pc:chgData name="Riccardo Banzi" userId="S::s4343934@studenti.unige.it::16dc963c-8fee-4af0-b4f3-5a77d1faf8ec" providerId="AD" clId="Web-{B86DED74-1055-771C-48B1-22A643C2767A}" dt="2021-10-19T08:26:33.130" v="417"/>
        <pc:sldMkLst>
          <pc:docMk/>
          <pc:sldMk cId="170966428" sldId="396"/>
        </pc:sldMkLst>
        <pc:spChg chg="del">
          <ac:chgData name="Riccardo Banzi" userId="S::s4343934@studenti.unige.it::16dc963c-8fee-4af0-b4f3-5a77d1faf8ec" providerId="AD" clId="Web-{B86DED74-1055-771C-48B1-22A643C2767A}" dt="2021-10-19T08:26:33.130" v="414"/>
          <ac:spMkLst>
            <pc:docMk/>
            <pc:sldMk cId="170966428" sldId="396"/>
            <ac:spMk id="2" creationId="{4DD6430A-DBB5-4223-B2B3-A8B8E100DBE4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26:33.130" v="413"/>
          <ac:spMkLst>
            <pc:docMk/>
            <pc:sldMk cId="170966428" sldId="396"/>
            <ac:spMk id="4" creationId="{03CE19A4-DE8C-4E23-AA6C-8F31C0C756A0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26:33.130" v="415"/>
          <ac:spMkLst>
            <pc:docMk/>
            <pc:sldMk cId="170966428" sldId="396"/>
            <ac:spMk id="6" creationId="{736F7858-CFE2-4BE6-87C3-81E0D3F13292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26:33.130" v="417"/>
          <ac:spMkLst>
            <pc:docMk/>
            <pc:sldMk cId="170966428" sldId="396"/>
            <ac:spMk id="19" creationId="{34EBD6E5-700F-41F8-A74C-E7601110F7B1}"/>
          </ac:spMkLst>
        </pc:spChg>
        <pc:picChg chg="del">
          <ac:chgData name="Riccardo Banzi" userId="S::s4343934@studenti.unige.it::16dc963c-8fee-4af0-b4f3-5a77d1faf8ec" providerId="AD" clId="Web-{B86DED74-1055-771C-48B1-22A643C2767A}" dt="2021-10-19T08:26:33.130" v="416"/>
          <ac:picMkLst>
            <pc:docMk/>
            <pc:sldMk cId="170966428" sldId="396"/>
            <ac:picMk id="8" creationId="{19B50D5E-EEA2-49CE-ADBB-064A7F3B96E0}"/>
          </ac:picMkLst>
        </pc:picChg>
      </pc:sldChg>
      <pc:sldChg chg="add replId">
        <pc:chgData name="Riccardo Banzi" userId="S::s4343934@studenti.unige.it::16dc963c-8fee-4af0-b4f3-5a77d1faf8ec" providerId="AD" clId="Web-{B86DED74-1055-771C-48B1-22A643C2767A}" dt="2021-10-19T08:26:22.271" v="411"/>
        <pc:sldMkLst>
          <pc:docMk/>
          <pc:sldMk cId="383037831" sldId="397"/>
        </pc:sldMkLst>
      </pc:sldChg>
      <pc:sldChg chg="addSp delSp modSp add replId">
        <pc:chgData name="Riccardo Banzi" userId="S::s4343934@studenti.unige.it::16dc963c-8fee-4af0-b4f3-5a77d1faf8ec" providerId="AD" clId="Web-{B86DED74-1055-771C-48B1-22A643C2767A}" dt="2021-10-19T08:31:45.263" v="518"/>
        <pc:sldMkLst>
          <pc:docMk/>
          <pc:sldMk cId="1971450246" sldId="398"/>
        </pc:sldMkLst>
        <pc:spChg chg="del">
          <ac:chgData name="Riccardo Banzi" userId="S::s4343934@studenti.unige.it::16dc963c-8fee-4af0-b4f3-5a77d1faf8ec" providerId="AD" clId="Web-{B86DED74-1055-771C-48B1-22A643C2767A}" dt="2021-10-19T08:27:17.835" v="426"/>
          <ac:spMkLst>
            <pc:docMk/>
            <pc:sldMk cId="1971450246" sldId="398"/>
            <ac:spMk id="2" creationId="{4DD6430A-DBB5-4223-B2B3-A8B8E100DBE4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27:07.084" v="421" actId="20577"/>
          <ac:spMkLst>
            <pc:docMk/>
            <pc:sldMk cId="1971450246" sldId="398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27:17.835" v="425"/>
          <ac:spMkLst>
            <pc:docMk/>
            <pc:sldMk cId="1971450246" sldId="398"/>
            <ac:spMk id="4" creationId="{03CE19A4-DE8C-4E23-AA6C-8F31C0C756A0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27:56.304" v="441" actId="1076"/>
          <ac:spMkLst>
            <pc:docMk/>
            <pc:sldMk cId="1971450246" sldId="398"/>
            <ac:spMk id="5" creationId="{C090F138-FD1D-4EE5-927A-2EE7A2BBFCB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27:17.835" v="427"/>
          <ac:spMkLst>
            <pc:docMk/>
            <pc:sldMk cId="1971450246" sldId="398"/>
            <ac:spMk id="6" creationId="{736F7858-CFE2-4BE6-87C3-81E0D3F13292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31:45.263" v="516"/>
          <ac:spMkLst>
            <pc:docMk/>
            <pc:sldMk cId="1971450246" sldId="398"/>
            <ac:spMk id="12" creationId="{3F5DA3B0-91B3-4673-89F2-9DBAC4E15228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31:45.263" v="515"/>
          <ac:spMkLst>
            <pc:docMk/>
            <pc:sldMk cId="1971450246" sldId="398"/>
            <ac:spMk id="15" creationId="{E59B0D49-5998-4540-8F74-C42D4D982893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31:45.263" v="514"/>
          <ac:spMkLst>
            <pc:docMk/>
            <pc:sldMk cId="1971450246" sldId="398"/>
            <ac:spMk id="16" creationId="{4673605B-E441-4952-9F88-A756FB5F7717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31:45.248" v="513"/>
          <ac:spMkLst>
            <pc:docMk/>
            <pc:sldMk cId="1971450246" sldId="398"/>
            <ac:spMk id="17" creationId="{0BB6FFAF-514A-43B3-9208-D0CD86686CD8}"/>
          </ac:spMkLst>
        </pc:spChg>
        <pc:spChg chg="del mod">
          <ac:chgData name="Riccardo Banzi" userId="S::s4343934@studenti.unige.it::16dc963c-8fee-4af0-b4f3-5a77d1faf8ec" providerId="AD" clId="Web-{B86DED74-1055-771C-48B1-22A643C2767A}" dt="2021-10-19T08:27:14.600" v="423"/>
          <ac:spMkLst>
            <pc:docMk/>
            <pc:sldMk cId="1971450246" sldId="398"/>
            <ac:spMk id="19" creationId="{34EBD6E5-700F-41F8-A74C-E7601110F7B1}"/>
          </ac:spMkLst>
        </pc:spChg>
        <pc:picChg chg="add del mod">
          <ac:chgData name="Riccardo Banzi" userId="S::s4343934@studenti.unige.it::16dc963c-8fee-4af0-b4f3-5a77d1faf8ec" providerId="AD" clId="Web-{B86DED74-1055-771C-48B1-22A643C2767A}" dt="2021-10-19T08:31:45.263" v="518"/>
          <ac:picMkLst>
            <pc:docMk/>
            <pc:sldMk cId="1971450246" sldId="398"/>
            <ac:picMk id="7" creationId="{43460177-6C1B-40CA-AC62-E39B35B73074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8:27:16.366" v="424"/>
          <ac:picMkLst>
            <pc:docMk/>
            <pc:sldMk cId="1971450246" sldId="398"/>
            <ac:picMk id="8" creationId="{19B50D5E-EEA2-49CE-ADBB-064A7F3B96E0}"/>
          </ac:picMkLst>
        </pc:picChg>
        <pc:picChg chg="add del mod">
          <ac:chgData name="Riccardo Banzi" userId="S::s4343934@studenti.unige.it::16dc963c-8fee-4af0-b4f3-5a77d1faf8ec" providerId="AD" clId="Web-{B86DED74-1055-771C-48B1-22A643C2767A}" dt="2021-10-19T08:31:45.263" v="517"/>
          <ac:picMkLst>
            <pc:docMk/>
            <pc:sldMk cId="1971450246" sldId="398"/>
            <ac:picMk id="10" creationId="{893E0C68-FEE2-44B5-A904-00D9D5308A93}"/>
          </ac:picMkLst>
        </pc:picChg>
      </pc:sldChg>
      <pc:sldChg chg="delSp add replId">
        <pc:chgData name="Riccardo Banzi" userId="S::s4343934@studenti.unige.it::16dc963c-8fee-4af0-b4f3-5a77d1faf8ec" providerId="AD" clId="Web-{B86DED74-1055-771C-48B1-22A643C2767A}" dt="2021-10-19T08:31:38.935" v="512"/>
        <pc:sldMkLst>
          <pc:docMk/>
          <pc:sldMk cId="2108684473" sldId="399"/>
        </pc:sldMkLst>
        <pc:spChg chg="del">
          <ac:chgData name="Riccardo Banzi" userId="S::s4343934@studenti.unige.it::16dc963c-8fee-4af0-b4f3-5a77d1faf8ec" providerId="AD" clId="Web-{B86DED74-1055-771C-48B1-22A643C2767A}" dt="2021-10-19T08:31:38.935" v="512"/>
          <ac:spMkLst>
            <pc:docMk/>
            <pc:sldMk cId="2108684473" sldId="399"/>
            <ac:spMk id="17" creationId="{0BB6FFAF-514A-43B3-9208-D0CD86686CD8}"/>
          </ac:spMkLst>
        </pc:spChg>
      </pc:sldChg>
      <pc:sldChg chg="add replId">
        <pc:chgData name="Riccardo Banzi" userId="S::s4343934@studenti.unige.it::16dc963c-8fee-4af0-b4f3-5a77d1faf8ec" providerId="AD" clId="Web-{B86DED74-1055-771C-48B1-22A643C2767A}" dt="2021-10-19T08:31:37.091" v="511"/>
        <pc:sldMkLst>
          <pc:docMk/>
          <pc:sldMk cId="3204734689" sldId="400"/>
        </pc:sldMkLst>
      </pc:sldChg>
      <pc:sldChg chg="addSp delSp modSp add replId">
        <pc:chgData name="Riccardo Banzi" userId="S::s4343934@studenti.unige.it::16dc963c-8fee-4af0-b4f3-5a77d1faf8ec" providerId="AD" clId="Web-{B86DED74-1055-771C-48B1-22A643C2767A}" dt="2021-10-19T08:53:00.749" v="655"/>
        <pc:sldMkLst>
          <pc:docMk/>
          <pc:sldMk cId="200121000" sldId="401"/>
        </pc:sldMkLst>
        <pc:spChg chg="mod">
          <ac:chgData name="Riccardo Banzi" userId="S::s4343934@studenti.unige.it::16dc963c-8fee-4af0-b4f3-5a77d1faf8ec" providerId="AD" clId="Web-{B86DED74-1055-771C-48B1-22A643C2767A}" dt="2021-10-19T08:32:05.217" v="521" actId="20577"/>
          <ac:spMkLst>
            <pc:docMk/>
            <pc:sldMk cId="200121000" sldId="401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46:11.832" v="545" actId="1076"/>
          <ac:spMkLst>
            <pc:docMk/>
            <pc:sldMk cId="200121000" sldId="401"/>
            <ac:spMk id="5" creationId="{C090F138-FD1D-4EE5-927A-2EE7A2BBFCB8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53:00.749" v="653"/>
          <ac:spMkLst>
            <pc:docMk/>
            <pc:sldMk cId="200121000" sldId="401"/>
            <ac:spMk id="6" creationId="{BF5D098B-2C3F-4127-B770-55D25C9549D0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53:00.749" v="652"/>
          <ac:spMkLst>
            <pc:docMk/>
            <pc:sldMk cId="200121000" sldId="401"/>
            <ac:spMk id="8" creationId="{BB386029-231F-4A20-85E7-A459E8045E62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53:00.749" v="651"/>
          <ac:spMkLst>
            <pc:docMk/>
            <pc:sldMk cId="200121000" sldId="401"/>
            <ac:spMk id="9" creationId="{6DD20385-196B-4416-BF32-DD95ED0CF96C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46:42.927" v="550"/>
          <ac:spMkLst>
            <pc:docMk/>
            <pc:sldMk cId="200121000" sldId="401"/>
            <ac:spMk id="12" creationId="{3F5DA3B0-91B3-4673-89F2-9DBAC4E1522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46:40.239" v="547"/>
          <ac:spMkLst>
            <pc:docMk/>
            <pc:sldMk cId="200121000" sldId="401"/>
            <ac:spMk id="15" creationId="{E59B0D49-5998-4540-8F74-C42D4D982893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46:45.005" v="551"/>
          <ac:spMkLst>
            <pc:docMk/>
            <pc:sldMk cId="200121000" sldId="401"/>
            <ac:spMk id="16" creationId="{4673605B-E441-4952-9F88-A756FB5F7717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8:46:42.927" v="549"/>
          <ac:spMkLst>
            <pc:docMk/>
            <pc:sldMk cId="200121000" sldId="401"/>
            <ac:spMk id="17" creationId="{0BB6FFAF-514A-43B3-9208-D0CD86686CD8}"/>
          </ac:spMkLst>
        </pc:spChg>
        <pc:spChg chg="add del mod">
          <ac:chgData name="Riccardo Banzi" userId="S::s4343934@studenti.unige.it::16dc963c-8fee-4af0-b4f3-5a77d1faf8ec" providerId="AD" clId="Web-{B86DED74-1055-771C-48B1-22A643C2767A}" dt="2021-10-19T08:53:00.749" v="650"/>
          <ac:spMkLst>
            <pc:docMk/>
            <pc:sldMk cId="200121000" sldId="401"/>
            <ac:spMk id="19" creationId="{3CBAF917-1452-47E2-AD07-816506F7F0F2}"/>
          </ac:spMkLst>
        </pc:spChg>
        <pc:picChg chg="add del mod">
          <ac:chgData name="Riccardo Banzi" userId="S::s4343934@studenti.unige.it::16dc963c-8fee-4af0-b4f3-5a77d1faf8ec" providerId="AD" clId="Web-{B86DED74-1055-771C-48B1-22A643C2767A}" dt="2021-10-19T08:53:00.749" v="655"/>
          <ac:picMkLst>
            <pc:docMk/>
            <pc:sldMk cId="200121000" sldId="401"/>
            <ac:picMk id="2" creationId="{5EB170B9-7835-4068-AF2A-7D83F8E17098}"/>
          </ac:picMkLst>
        </pc:picChg>
        <pc:picChg chg="add del mod">
          <ac:chgData name="Riccardo Banzi" userId="S::s4343934@studenti.unige.it::16dc963c-8fee-4af0-b4f3-5a77d1faf8ec" providerId="AD" clId="Web-{B86DED74-1055-771C-48B1-22A643C2767A}" dt="2021-10-19T08:53:00.749" v="654"/>
          <ac:picMkLst>
            <pc:docMk/>
            <pc:sldMk cId="200121000" sldId="401"/>
            <ac:picMk id="4" creationId="{27C5AD93-E2C6-4E5D-8BE0-3843CE8D384A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8:46:38.552" v="546"/>
          <ac:picMkLst>
            <pc:docMk/>
            <pc:sldMk cId="200121000" sldId="401"/>
            <ac:picMk id="7" creationId="{43460177-6C1B-40CA-AC62-E39B35B73074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8:46:40.849" v="548"/>
          <ac:picMkLst>
            <pc:docMk/>
            <pc:sldMk cId="200121000" sldId="401"/>
            <ac:picMk id="10" creationId="{893E0C68-FEE2-44B5-A904-00D9D5308A93}"/>
          </ac:picMkLst>
        </pc:picChg>
      </pc:sldChg>
      <pc:sldChg chg="delSp add replId">
        <pc:chgData name="Riccardo Banzi" userId="S::s4343934@studenti.unige.it::16dc963c-8fee-4af0-b4f3-5a77d1faf8ec" providerId="AD" clId="Web-{B86DED74-1055-771C-48B1-22A643C2767A}" dt="2021-10-19T08:52:53.655" v="649"/>
        <pc:sldMkLst>
          <pc:docMk/>
          <pc:sldMk cId="3812137363" sldId="402"/>
        </pc:sldMkLst>
        <pc:spChg chg="del">
          <ac:chgData name="Riccardo Banzi" userId="S::s4343934@studenti.unige.it::16dc963c-8fee-4af0-b4f3-5a77d1faf8ec" providerId="AD" clId="Web-{B86DED74-1055-771C-48B1-22A643C2767A}" dt="2021-10-19T08:52:53.655" v="649"/>
          <ac:spMkLst>
            <pc:docMk/>
            <pc:sldMk cId="3812137363" sldId="402"/>
            <ac:spMk id="19" creationId="{3CBAF917-1452-47E2-AD07-816506F7F0F2}"/>
          </ac:spMkLst>
        </pc:spChg>
      </pc:sldChg>
      <pc:sldChg chg="modSp add replId">
        <pc:chgData name="Riccardo Banzi" userId="S::s4343934@studenti.unige.it::16dc963c-8fee-4af0-b4f3-5a77d1faf8ec" providerId="AD" clId="Web-{B86DED74-1055-771C-48B1-22A643C2767A}" dt="2021-10-19T08:56:58.771" v="669" actId="1076"/>
        <pc:sldMkLst>
          <pc:docMk/>
          <pc:sldMk cId="3131212624" sldId="403"/>
        </pc:sldMkLst>
        <pc:spChg chg="mod">
          <ac:chgData name="Riccardo Banzi" userId="S::s4343934@studenti.unige.it::16dc963c-8fee-4af0-b4f3-5a77d1faf8ec" providerId="AD" clId="Web-{B86DED74-1055-771C-48B1-22A643C2767A}" dt="2021-10-19T08:56:39.427" v="668" actId="1076"/>
          <ac:spMkLst>
            <pc:docMk/>
            <pc:sldMk cId="3131212624" sldId="403"/>
            <ac:spMk id="5" creationId="{C090F138-FD1D-4EE5-927A-2EE7A2BBFCB8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8:56:58.771" v="669" actId="1076"/>
          <ac:spMkLst>
            <pc:docMk/>
            <pc:sldMk cId="3131212624" sldId="403"/>
            <ac:spMk id="19" creationId="{3CBAF917-1452-47E2-AD07-816506F7F0F2}"/>
          </ac:spMkLst>
        </pc:spChg>
      </pc:sldChg>
      <pc:sldChg chg="add del replId">
        <pc:chgData name="Riccardo Banzi" userId="S::s4343934@studenti.unige.it::16dc963c-8fee-4af0-b4f3-5a77d1faf8ec" providerId="AD" clId="Web-{B86DED74-1055-771C-48B1-22A643C2767A}" dt="2021-10-19T09:20:42.496" v="778"/>
        <pc:sldMkLst>
          <pc:docMk/>
          <pc:sldMk cId="2413472662" sldId="404"/>
        </pc:sldMkLst>
      </pc:sldChg>
      <pc:sldChg chg="add replId">
        <pc:chgData name="Riccardo Banzi" userId="S::s4343934@studenti.unige.it::16dc963c-8fee-4af0-b4f3-5a77d1faf8ec" providerId="AD" clId="Web-{B86DED74-1055-771C-48B1-22A643C2767A}" dt="2021-10-19T09:20:19.058" v="773"/>
        <pc:sldMkLst>
          <pc:docMk/>
          <pc:sldMk cId="1139005455" sldId="405"/>
        </pc:sldMkLst>
      </pc:sldChg>
      <pc:sldChg chg="addSp delSp modSp add replId">
        <pc:chgData name="Riccardo Banzi" userId="S::s4343934@studenti.unige.it::16dc963c-8fee-4af0-b4f3-5a77d1faf8ec" providerId="AD" clId="Web-{B86DED74-1055-771C-48B1-22A643C2767A}" dt="2021-10-19T10:34:49.355" v="1116" actId="1076"/>
        <pc:sldMkLst>
          <pc:docMk/>
          <pc:sldMk cId="1772849544" sldId="406"/>
        </pc:sldMkLst>
        <pc:spChg chg="del">
          <ac:chgData name="Riccardo Banzi" userId="S::s4343934@studenti.unige.it::16dc963c-8fee-4af0-b4f3-5a77d1faf8ec" providerId="AD" clId="Web-{B86DED74-1055-771C-48B1-22A643C2767A}" dt="2021-10-19T09:23:49.889" v="787"/>
          <ac:spMkLst>
            <pc:docMk/>
            <pc:sldMk cId="1772849544" sldId="406"/>
            <ac:spMk id="2" creationId="{625D9ED0-9D8C-4122-BC27-B79696A04969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9:24:58.421" v="807" actId="20577"/>
          <ac:spMkLst>
            <pc:docMk/>
            <pc:sldMk cId="1772849544" sldId="406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9:23:49.889" v="785"/>
          <ac:spMkLst>
            <pc:docMk/>
            <pc:sldMk cId="1772849544" sldId="406"/>
            <ac:spMk id="7" creationId="{A57E27B0-CD2E-4C66-8F75-17450935306B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09:47:50.281" v="853" actId="1076"/>
          <ac:spMkLst>
            <pc:docMk/>
            <pc:sldMk cId="1772849544" sldId="406"/>
            <ac:spMk id="7" creationId="{D62B589A-1F40-4929-8BBF-143994A90E0B}"/>
          </ac:spMkLst>
        </pc:spChg>
        <pc:spChg chg="add mod">
          <ac:chgData name="Riccardo Banzi" userId="S::s4343934@studenti.unige.it::16dc963c-8fee-4af0-b4f3-5a77d1faf8ec" providerId="AD" clId="Web-{B86DED74-1055-771C-48B1-22A643C2767A}" dt="2021-10-19T09:50:23.441" v="897" actId="1076"/>
          <ac:spMkLst>
            <pc:docMk/>
            <pc:sldMk cId="1772849544" sldId="406"/>
            <ac:spMk id="9" creationId="{AE2F0E1D-7996-47D8-865A-BB5ABE8F71C0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09:25:15.202" v="818" actId="1076"/>
          <ac:spMkLst>
            <pc:docMk/>
            <pc:sldMk cId="1772849544" sldId="406"/>
            <ac:spMk id="12" creationId="{7EF8563C-DB00-4573-86CF-0FDF5890A8E8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09:51:25.255" v="911"/>
          <ac:spMkLst>
            <pc:docMk/>
            <pc:sldMk cId="1772849544" sldId="406"/>
            <ac:spMk id="13" creationId="{CF4CA75E-BD10-44B4-8156-6DC7B246F22A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9:23:49.889" v="784"/>
          <ac:spMkLst>
            <pc:docMk/>
            <pc:sldMk cId="1772849544" sldId="406"/>
            <ac:spMk id="20" creationId="{1B6724B5-31CE-462B-BC6F-61B6D15F7CDF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9:23:49.889" v="782"/>
          <ac:spMkLst>
            <pc:docMk/>
            <pc:sldMk cId="1772849544" sldId="406"/>
            <ac:spMk id="22" creationId="{2634FD50-DDF0-4F57-9618-2D7AC85F3F0D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9:23:49.873" v="781"/>
          <ac:spMkLst>
            <pc:docMk/>
            <pc:sldMk cId="1772849544" sldId="406"/>
            <ac:spMk id="24" creationId="{0E96FF19-44CF-4A54-8AD5-41CA4088F663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09:23:49.873" v="780"/>
          <ac:spMkLst>
            <pc:docMk/>
            <pc:sldMk cId="1772849544" sldId="406"/>
            <ac:spMk id="25" creationId="{607ECF7D-20A6-42FB-A523-923B80675E89}"/>
          </ac:spMkLst>
        </pc:spChg>
        <pc:picChg chg="add mod">
          <ac:chgData name="Riccardo Banzi" userId="S::s4343934@studenti.unige.it::16dc963c-8fee-4af0-b4f3-5a77d1faf8ec" providerId="AD" clId="Web-{B86DED74-1055-771C-48B1-22A643C2767A}" dt="2021-10-19T09:47:50.250" v="849" actId="1076"/>
          <ac:picMkLst>
            <pc:docMk/>
            <pc:sldMk cId="1772849544" sldId="406"/>
            <ac:picMk id="2" creationId="{7C761AF6-6907-491E-8202-61A213F8CDF5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47:50.265" v="850" actId="1076"/>
          <ac:picMkLst>
            <pc:docMk/>
            <pc:sldMk cId="1772849544" sldId="406"/>
            <ac:picMk id="4" creationId="{5DBB5AF1-A6F0-4BEA-A89C-F14CAFC8B5DA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9:23:49.889" v="786"/>
          <ac:picMkLst>
            <pc:docMk/>
            <pc:sldMk cId="1772849544" sldId="406"/>
            <ac:picMk id="4" creationId="{8B3C1AE6-41D3-4437-BF94-BD0AB984E5C0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47:50.265" v="851" actId="1076"/>
          <ac:picMkLst>
            <pc:docMk/>
            <pc:sldMk cId="1772849544" sldId="406"/>
            <ac:picMk id="5" creationId="{3E765015-7F54-4446-9280-64C2FF94FB92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47:50.281" v="852" actId="1076"/>
          <ac:picMkLst>
            <pc:docMk/>
            <pc:sldMk cId="1772849544" sldId="406"/>
            <ac:picMk id="6" creationId="{6A66605F-C8D4-4EF5-9FDA-86FE0119DCCA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50:45.801" v="902" actId="1076"/>
          <ac:picMkLst>
            <pc:docMk/>
            <pc:sldMk cId="1772849544" sldId="406"/>
            <ac:picMk id="8" creationId="{2B0BE00A-BC6E-416E-8E55-CE398761778B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09:50:45.801" v="903" actId="1076"/>
          <ac:picMkLst>
            <pc:docMk/>
            <pc:sldMk cId="1772849544" sldId="406"/>
            <ac:picMk id="10" creationId="{6A7A6812-9BC2-4CCD-A06A-7B955868A54A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4:49.355" v="1115" actId="1076"/>
          <ac:picMkLst>
            <pc:docMk/>
            <pc:sldMk cId="1772849544" sldId="406"/>
            <ac:picMk id="11" creationId="{3E89FA46-5E7B-49F5-A79D-8437FFAA029C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4:49.355" v="1116" actId="1076"/>
          <ac:picMkLst>
            <pc:docMk/>
            <pc:sldMk cId="1772849544" sldId="406"/>
            <ac:picMk id="14" creationId="{FE5570C4-C7FB-4082-B117-5608C2767D6E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09:23:49.889" v="783"/>
          <ac:picMkLst>
            <pc:docMk/>
            <pc:sldMk cId="1772849544" sldId="406"/>
            <ac:picMk id="21" creationId="{AD2C43F9-0840-47E0-827E-A55C7A420983}"/>
          </ac:picMkLst>
        </pc:picChg>
      </pc:sldChg>
      <pc:sldChg chg="addSp delSp modSp add replId">
        <pc:chgData name="Riccardo Banzi" userId="S::s4343934@studenti.unige.it::16dc963c-8fee-4af0-b4f3-5a77d1faf8ec" providerId="AD" clId="Web-{B86DED74-1055-771C-48B1-22A643C2767A}" dt="2021-10-19T10:20:24.113" v="1042" actId="1076"/>
        <pc:sldMkLst>
          <pc:docMk/>
          <pc:sldMk cId="2158144011" sldId="407"/>
        </pc:sldMkLst>
        <pc:spChg chg="mod">
          <ac:chgData name="Riccardo Banzi" userId="S::s4343934@studenti.unige.it::16dc963c-8fee-4af0-b4f3-5a77d1faf8ec" providerId="AD" clId="Web-{B86DED74-1055-771C-48B1-22A643C2767A}" dt="2021-10-19T09:52:02.303" v="919" actId="20577"/>
          <ac:spMkLst>
            <pc:docMk/>
            <pc:sldMk cId="2158144011" sldId="40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12:34.648" v="937"/>
          <ac:spMkLst>
            <pc:docMk/>
            <pc:sldMk cId="2158144011" sldId="407"/>
            <ac:spMk id="7" creationId="{D62B589A-1F40-4929-8BBF-143994A90E0B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12:34.632" v="932"/>
          <ac:spMkLst>
            <pc:docMk/>
            <pc:sldMk cId="2158144011" sldId="407"/>
            <ac:spMk id="9" creationId="{AE2F0E1D-7996-47D8-865A-BB5ABE8F71C0}"/>
          </ac:spMkLst>
        </pc:spChg>
        <pc:spChg chg="mod">
          <ac:chgData name="Riccardo Banzi" userId="S::s4343934@studenti.unige.it::16dc963c-8fee-4af0-b4f3-5a77d1faf8ec" providerId="AD" clId="Web-{B86DED74-1055-771C-48B1-22A643C2767A}" dt="2021-10-19T10:20:09.394" v="1040" actId="1076"/>
          <ac:spMkLst>
            <pc:docMk/>
            <pc:sldMk cId="2158144011" sldId="407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12:34.648" v="938"/>
          <ac:spMkLst>
            <pc:docMk/>
            <pc:sldMk cId="2158144011" sldId="407"/>
            <ac:spMk id="13" creationId="{CF4CA75E-BD10-44B4-8156-6DC7B246F22A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10:20:05.175" v="1035" actId="1076"/>
          <ac:spMkLst>
            <pc:docMk/>
            <pc:sldMk cId="2158144011" sldId="407"/>
            <ac:spMk id="19" creationId="{2F41D1FA-5953-49BF-B9C4-C2EA6DCA7AAD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10:20:05.160" v="1034" actId="1076"/>
          <ac:spMkLst>
            <pc:docMk/>
            <pc:sldMk cId="2158144011" sldId="407"/>
            <ac:spMk id="20" creationId="{7DC8AF85-02F8-4209-814C-F9B5D59F73F8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10:20:05.160" v="1033" actId="1076"/>
          <ac:spMkLst>
            <pc:docMk/>
            <pc:sldMk cId="2158144011" sldId="407"/>
            <ac:spMk id="21" creationId="{E46CF5B2-8F49-4B31-B900-8F0F79F93384}"/>
          </ac:spMkLst>
        </pc:spChg>
        <pc:spChg chg="add mod ord">
          <ac:chgData name="Riccardo Banzi" userId="S::s4343934@studenti.unige.it::16dc963c-8fee-4af0-b4f3-5a77d1faf8ec" providerId="AD" clId="Web-{B86DED74-1055-771C-48B1-22A643C2767A}" dt="2021-10-19T10:20:24.113" v="1042" actId="1076"/>
          <ac:spMkLst>
            <pc:docMk/>
            <pc:sldMk cId="2158144011" sldId="407"/>
            <ac:spMk id="22" creationId="{F97FFA6B-C6D6-40E2-9942-5E703DF53F7B}"/>
          </ac:spMkLst>
        </pc:spChg>
        <pc:picChg chg="del">
          <ac:chgData name="Riccardo Banzi" userId="S::s4343934@studenti.unige.it::16dc963c-8fee-4af0-b4f3-5a77d1faf8ec" providerId="AD" clId="Web-{B86DED74-1055-771C-48B1-22A643C2767A}" dt="2021-10-19T10:12:34.632" v="936"/>
          <ac:picMkLst>
            <pc:docMk/>
            <pc:sldMk cId="2158144011" sldId="407"/>
            <ac:picMk id="2" creationId="{7C761AF6-6907-491E-8202-61A213F8CDF5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35"/>
          <ac:picMkLst>
            <pc:docMk/>
            <pc:sldMk cId="2158144011" sldId="407"/>
            <ac:picMk id="4" creationId="{5DBB5AF1-A6F0-4BEA-A89C-F14CAFC8B5DA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34"/>
          <ac:picMkLst>
            <pc:docMk/>
            <pc:sldMk cId="2158144011" sldId="407"/>
            <ac:picMk id="5" creationId="{3E765015-7F54-4446-9280-64C2FF94FB92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33"/>
          <ac:picMkLst>
            <pc:docMk/>
            <pc:sldMk cId="2158144011" sldId="407"/>
            <ac:picMk id="6" creationId="{6A66605F-C8D4-4EF5-9FDA-86FE0119DCCA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31"/>
          <ac:picMkLst>
            <pc:docMk/>
            <pc:sldMk cId="2158144011" sldId="407"/>
            <ac:picMk id="8" creationId="{2B0BE00A-BC6E-416E-8E55-CE398761778B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30"/>
          <ac:picMkLst>
            <pc:docMk/>
            <pc:sldMk cId="2158144011" sldId="407"/>
            <ac:picMk id="10" creationId="{6A7A6812-9BC2-4CCD-A06A-7B955868A54A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12:34.632" v="929"/>
          <ac:picMkLst>
            <pc:docMk/>
            <pc:sldMk cId="2158144011" sldId="407"/>
            <ac:picMk id="11" creationId="{3E89FA46-5E7B-49F5-A79D-8437FFAA029C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0:05.175" v="1036" actId="1076"/>
          <ac:picMkLst>
            <pc:docMk/>
            <pc:sldMk cId="2158144011" sldId="407"/>
            <ac:picMk id="14" creationId="{DF1E78AB-E986-4970-A1C2-8DE9DBC88EC7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0:05.175" v="1037" actId="1076"/>
          <ac:picMkLst>
            <pc:docMk/>
            <pc:sldMk cId="2158144011" sldId="407"/>
            <ac:picMk id="15" creationId="{7A25CE45-4BDE-41DB-A9C9-6734C984ABA3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0:05.191" v="1038" actId="1076"/>
          <ac:picMkLst>
            <pc:docMk/>
            <pc:sldMk cId="2158144011" sldId="407"/>
            <ac:picMk id="16" creationId="{D6987C07-F202-4356-AC36-453A75E07595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0:05.191" v="1039" actId="1076"/>
          <ac:picMkLst>
            <pc:docMk/>
            <pc:sldMk cId="2158144011" sldId="407"/>
            <ac:picMk id="17" creationId="{B15D017D-C28A-4733-B890-2D64011AEB4D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0:15.519" v="1041" actId="1076"/>
          <ac:picMkLst>
            <pc:docMk/>
            <pc:sldMk cId="2158144011" sldId="407"/>
            <ac:picMk id="18" creationId="{52D074EB-73F6-49DE-8A29-DF6C0619DC09}"/>
          </ac:picMkLst>
        </pc:picChg>
      </pc:sldChg>
      <pc:sldChg chg="addSp delSp modSp add replId">
        <pc:chgData name="Riccardo Banzi" userId="S::s4343934@studenti.unige.it::16dc963c-8fee-4af0-b4f3-5a77d1faf8ec" providerId="AD" clId="Web-{B86DED74-1055-771C-48B1-22A643C2767A}" dt="2021-10-19T10:32:06.476" v="1109" actId="1076"/>
        <pc:sldMkLst>
          <pc:docMk/>
          <pc:sldMk cId="364099299" sldId="408"/>
        </pc:sldMkLst>
        <pc:spChg chg="del">
          <ac:chgData name="Riccardo Banzi" userId="S::s4343934@studenti.unige.it::16dc963c-8fee-4af0-b4f3-5a77d1faf8ec" providerId="AD" clId="Web-{B86DED74-1055-771C-48B1-22A643C2767A}" dt="2021-10-19T10:24:04.775" v="1053"/>
          <ac:spMkLst>
            <pc:docMk/>
            <pc:sldMk cId="364099299" sldId="408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24:03.104" v="1049"/>
          <ac:spMkLst>
            <pc:docMk/>
            <pc:sldMk cId="364099299" sldId="408"/>
            <ac:spMk id="19" creationId="{2F41D1FA-5953-49BF-B9C4-C2EA6DCA7AAD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24:03.104" v="1050"/>
          <ac:spMkLst>
            <pc:docMk/>
            <pc:sldMk cId="364099299" sldId="408"/>
            <ac:spMk id="20" creationId="{7DC8AF85-02F8-4209-814C-F9B5D59F73F8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24:03.104" v="1051"/>
          <ac:spMkLst>
            <pc:docMk/>
            <pc:sldMk cId="364099299" sldId="408"/>
            <ac:spMk id="21" creationId="{E46CF5B2-8F49-4B31-B900-8F0F79F93384}"/>
          </ac:spMkLst>
        </pc:spChg>
        <pc:spChg chg="del">
          <ac:chgData name="Riccardo Banzi" userId="S::s4343934@studenti.unige.it::16dc963c-8fee-4af0-b4f3-5a77d1faf8ec" providerId="AD" clId="Web-{B86DED74-1055-771C-48B1-22A643C2767A}" dt="2021-10-19T10:24:03.104" v="1052"/>
          <ac:spMkLst>
            <pc:docMk/>
            <pc:sldMk cId="364099299" sldId="408"/>
            <ac:spMk id="22" creationId="{F97FFA6B-C6D6-40E2-9942-5E703DF53F7B}"/>
          </ac:spMkLst>
        </pc:spChg>
        <pc:picChg chg="add mod">
          <ac:chgData name="Riccardo Banzi" userId="S::s4343934@studenti.unige.it::16dc963c-8fee-4af0-b4f3-5a77d1faf8ec" providerId="AD" clId="Web-{B86DED74-1055-771C-48B1-22A643C2767A}" dt="2021-10-19T10:29:20.253" v="1082" actId="1076"/>
          <ac:picMkLst>
            <pc:docMk/>
            <pc:sldMk cId="364099299" sldId="408"/>
            <ac:picMk id="2" creationId="{48E672CF-ADDA-4D88-9BB5-B6B6FDEE9589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29:34.909" v="1086" actId="14100"/>
          <ac:picMkLst>
            <pc:docMk/>
            <pc:sldMk cId="364099299" sldId="408"/>
            <ac:picMk id="4" creationId="{CF22FDC2-9A5B-4E04-8AF2-210CC7F36D37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0:22.629" v="1094" actId="1076"/>
          <ac:picMkLst>
            <pc:docMk/>
            <pc:sldMk cId="364099299" sldId="408"/>
            <ac:picMk id="5" creationId="{7AC02BF4-D986-4063-93E3-42770C13D0A5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0:41.880" v="1098" actId="1076"/>
          <ac:picMkLst>
            <pc:docMk/>
            <pc:sldMk cId="364099299" sldId="408"/>
            <ac:picMk id="6" creationId="{834AAEC1-B210-48DA-AF33-8374E6468DFB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1:40.616" v="1101" actId="1076"/>
          <ac:picMkLst>
            <pc:docMk/>
            <pc:sldMk cId="364099299" sldId="408"/>
            <ac:picMk id="7" creationId="{5712414B-E95E-4662-9C9A-712E125D24B8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1:52.101" v="1104" actId="1076"/>
          <ac:picMkLst>
            <pc:docMk/>
            <pc:sldMk cId="364099299" sldId="408"/>
            <ac:picMk id="8" creationId="{726DD7E6-3B10-4450-BFE0-3AF47455256C}"/>
          </ac:picMkLst>
        </pc:picChg>
        <pc:picChg chg="add mod">
          <ac:chgData name="Riccardo Banzi" userId="S::s4343934@studenti.unige.it::16dc963c-8fee-4af0-b4f3-5a77d1faf8ec" providerId="AD" clId="Web-{B86DED74-1055-771C-48B1-22A643C2767A}" dt="2021-10-19T10:32:06.476" v="1109" actId="1076"/>
          <ac:picMkLst>
            <pc:docMk/>
            <pc:sldMk cId="364099299" sldId="408"/>
            <ac:picMk id="9" creationId="{4204200C-3115-442B-AF60-B95907325B54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24:03.088" v="1048"/>
          <ac:picMkLst>
            <pc:docMk/>
            <pc:sldMk cId="364099299" sldId="408"/>
            <ac:picMk id="14" creationId="{DF1E78AB-E986-4970-A1C2-8DE9DBC88EC7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24:03.088" v="1047"/>
          <ac:picMkLst>
            <pc:docMk/>
            <pc:sldMk cId="364099299" sldId="408"/>
            <ac:picMk id="15" creationId="{7A25CE45-4BDE-41DB-A9C9-6734C984ABA3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24:03.088" v="1046"/>
          <ac:picMkLst>
            <pc:docMk/>
            <pc:sldMk cId="364099299" sldId="408"/>
            <ac:picMk id="16" creationId="{D6987C07-F202-4356-AC36-453A75E07595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24:03.088" v="1045"/>
          <ac:picMkLst>
            <pc:docMk/>
            <pc:sldMk cId="364099299" sldId="408"/>
            <ac:picMk id="17" creationId="{B15D017D-C28A-4733-B890-2D64011AEB4D}"/>
          </ac:picMkLst>
        </pc:picChg>
        <pc:picChg chg="del">
          <ac:chgData name="Riccardo Banzi" userId="S::s4343934@studenti.unige.it::16dc963c-8fee-4af0-b4f3-5a77d1faf8ec" providerId="AD" clId="Web-{B86DED74-1055-771C-48B1-22A643C2767A}" dt="2021-10-19T10:24:03.088" v="1044"/>
          <ac:picMkLst>
            <pc:docMk/>
            <pc:sldMk cId="364099299" sldId="408"/>
            <ac:picMk id="18" creationId="{52D074EB-73F6-49DE-8A29-DF6C0619DC09}"/>
          </ac:picMkLst>
        </pc:picChg>
      </pc:sldChg>
    </pc:docChg>
  </pc:docChgLst>
  <pc:docChgLst>
    <pc:chgData name="Riccardo Banzi" userId="S::s4343934@studenti.unige.it::16dc963c-8fee-4af0-b4f3-5a77d1faf8ec" providerId="AD" clId="Web-{AC99ABCF-0102-B59F-0809-B4F5FC4ECA18}"/>
    <pc:docChg chg="addSld delSld modSld">
      <pc:chgData name="Riccardo Banzi" userId="S::s4343934@studenti.unige.it::16dc963c-8fee-4af0-b4f3-5a77d1faf8ec" providerId="AD" clId="Web-{AC99ABCF-0102-B59F-0809-B4F5FC4ECA18}" dt="2021-10-13T16:03:26.720" v="1029" actId="20577"/>
      <pc:docMkLst>
        <pc:docMk/>
      </pc:docMkLst>
      <pc:sldChg chg="del">
        <pc:chgData name="Riccardo Banzi" userId="S::s4343934@studenti.unige.it::16dc963c-8fee-4af0-b4f3-5a77d1faf8ec" providerId="AD" clId="Web-{AC99ABCF-0102-B59F-0809-B4F5FC4ECA18}" dt="2021-10-13T13:07:35.138" v="188"/>
        <pc:sldMkLst>
          <pc:docMk/>
          <pc:sldMk cId="703465581" sldId="262"/>
        </pc:sldMkLst>
      </pc:sldChg>
      <pc:sldChg chg="del">
        <pc:chgData name="Riccardo Banzi" userId="S::s4343934@studenti.unige.it::16dc963c-8fee-4af0-b4f3-5a77d1faf8ec" providerId="AD" clId="Web-{AC99ABCF-0102-B59F-0809-B4F5FC4ECA18}" dt="2021-10-13T15:53:01.019" v="835"/>
        <pc:sldMkLst>
          <pc:docMk/>
          <pc:sldMk cId="2724047691" sldId="263"/>
        </pc:sldMkLst>
      </pc:sldChg>
      <pc:sldChg chg="del">
        <pc:chgData name="Riccardo Banzi" userId="S::s4343934@studenti.unige.it::16dc963c-8fee-4af0-b4f3-5a77d1faf8ec" providerId="AD" clId="Web-{AC99ABCF-0102-B59F-0809-B4F5FC4ECA18}" dt="2021-10-13T15:53:02.347" v="836"/>
        <pc:sldMkLst>
          <pc:docMk/>
          <pc:sldMk cId="2914019617" sldId="264"/>
        </pc:sldMkLst>
      </pc:sldChg>
      <pc:sldChg chg="modSp">
        <pc:chgData name="Riccardo Banzi" userId="S::s4343934@studenti.unige.it::16dc963c-8fee-4af0-b4f3-5a77d1faf8ec" providerId="AD" clId="Web-{AC99ABCF-0102-B59F-0809-B4F5FC4ECA18}" dt="2021-10-13T15:54:04.021" v="840" actId="20577"/>
        <pc:sldMkLst>
          <pc:docMk/>
          <pc:sldMk cId="3900187922" sldId="294"/>
        </pc:sldMkLst>
        <pc:spChg chg="mod">
          <ac:chgData name="Riccardo Banzi" userId="S::s4343934@studenti.unige.it::16dc963c-8fee-4af0-b4f3-5a77d1faf8ec" providerId="AD" clId="Web-{AC99ABCF-0102-B59F-0809-B4F5FC4ECA18}" dt="2021-10-13T15:53:59.255" v="838" actId="20577"/>
          <ac:spMkLst>
            <pc:docMk/>
            <pc:sldMk cId="3900187922" sldId="294"/>
            <ac:spMk id="7" creationId="{11F656A8-DF15-4D25-B55D-C4701538DFF9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5:54:04.021" v="840" actId="20577"/>
          <ac:spMkLst>
            <pc:docMk/>
            <pc:sldMk cId="3900187922" sldId="294"/>
            <ac:spMk id="8" creationId="{86CCBE80-5F9F-4DF7-9D56-71B322DB1494}"/>
          </ac:spMkLst>
        </pc:spChg>
      </pc:sldChg>
      <pc:sldChg chg="addSp delSp modSp">
        <pc:chgData name="Riccardo Banzi" userId="S::s4343934@studenti.unige.it::16dc963c-8fee-4af0-b4f3-5a77d1faf8ec" providerId="AD" clId="Web-{AC99ABCF-0102-B59F-0809-B4F5FC4ECA18}" dt="2021-10-13T13:05:19.598" v="187"/>
        <pc:sldMkLst>
          <pc:docMk/>
          <pc:sldMk cId="758095189" sldId="295"/>
        </pc:sldMkLst>
        <pc:spChg chg="mod">
          <ac:chgData name="Riccardo Banzi" userId="S::s4343934@studenti.unige.it::16dc963c-8fee-4af0-b4f3-5a77d1faf8ec" providerId="AD" clId="Web-{AC99ABCF-0102-B59F-0809-B4F5FC4ECA18}" dt="2021-10-13T12:54:23.244" v="31" actId="1076"/>
          <ac:spMkLst>
            <pc:docMk/>
            <pc:sldMk cId="758095189" sldId="295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2:54:35.651" v="32" actId="1076"/>
          <ac:spMkLst>
            <pc:docMk/>
            <pc:sldMk cId="758095189" sldId="295"/>
            <ac:spMk id="5" creationId="{3A9991BC-5DA9-43D4-A80F-CBBFE2259632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2:54:35.651" v="33" actId="1076"/>
          <ac:spMkLst>
            <pc:docMk/>
            <pc:sldMk cId="758095189" sldId="295"/>
            <ac:spMk id="6" creationId="{E169C5E1-B066-4357-9FFA-5E7E684098BE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2:54:43.948" v="35"/>
          <ac:spMkLst>
            <pc:docMk/>
            <pc:sldMk cId="758095189" sldId="295"/>
            <ac:spMk id="7" creationId="{11F656A8-DF15-4D25-B55D-C4701538DFF9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2:54:47.074" v="36"/>
          <ac:spMkLst>
            <pc:docMk/>
            <pc:sldMk cId="758095189" sldId="295"/>
            <ac:spMk id="8" creationId="{86CCBE80-5F9F-4DF7-9D56-71B322DB1494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3:05:19.598" v="187"/>
          <ac:spMkLst>
            <pc:docMk/>
            <pc:sldMk cId="758095189" sldId="295"/>
            <ac:spMk id="10" creationId="{2152FD76-8072-4824-B43A-6ABDF1F242B9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2:59:12.575" v="75"/>
          <ac:spMkLst>
            <pc:docMk/>
            <pc:sldMk cId="758095189" sldId="295"/>
            <ac:spMk id="12" creationId="{1092D6CA-CCF9-4FFD-BC3D-F45BDD18AC95}"/>
          </ac:spMkLst>
        </pc:spChg>
        <pc:spChg chg="add del mod ord">
          <ac:chgData name="Riccardo Banzi" userId="S::s4343934@studenti.unige.it::16dc963c-8fee-4af0-b4f3-5a77d1faf8ec" providerId="AD" clId="Web-{AC99ABCF-0102-B59F-0809-B4F5FC4ECA18}" dt="2021-10-13T13:05:17.192" v="185"/>
          <ac:spMkLst>
            <pc:docMk/>
            <pc:sldMk cId="758095189" sldId="295"/>
            <ac:spMk id="13" creationId="{7FFD51CD-EC95-4EE7-ABFD-D7FB22AD502D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3:05:16.161" v="184"/>
          <ac:spMkLst>
            <pc:docMk/>
            <pc:sldMk cId="758095189" sldId="295"/>
            <ac:spMk id="14" creationId="{3BE61B14-8730-4EB3-A30A-01F38FE6E6C1}"/>
          </ac:spMkLst>
        </pc:spChg>
        <pc:picChg chg="add mod">
          <ac:chgData name="Riccardo Banzi" userId="S::s4343934@studenti.unige.it::16dc963c-8fee-4af0-b4f3-5a77d1faf8ec" providerId="AD" clId="Web-{AC99ABCF-0102-B59F-0809-B4F5FC4ECA18}" dt="2021-10-13T12:54:35.667" v="34" actId="1076"/>
          <ac:picMkLst>
            <pc:docMk/>
            <pc:sldMk cId="758095189" sldId="295"/>
            <ac:picMk id="4" creationId="{2B77A595-9ABB-4F4E-B427-902FEDAA2E07}"/>
          </ac:picMkLst>
        </pc:picChg>
        <pc:picChg chg="add del mod">
          <ac:chgData name="Riccardo Banzi" userId="S::s4343934@studenti.unige.it::16dc963c-8fee-4af0-b4f3-5a77d1faf8ec" providerId="AD" clId="Web-{AC99ABCF-0102-B59F-0809-B4F5FC4ECA18}" dt="2021-10-13T13:05:18.458" v="186"/>
          <ac:picMkLst>
            <pc:docMk/>
            <pc:sldMk cId="758095189" sldId="295"/>
            <ac:picMk id="9" creationId="{F5ADDA76-DE6C-4A81-AF76-70F1BD245397}"/>
          </ac:picMkLst>
        </pc:picChg>
        <pc:picChg chg="del">
          <ac:chgData name="Riccardo Banzi" userId="S::s4343934@studenti.unige.it::16dc963c-8fee-4af0-b4f3-5a77d1faf8ec" providerId="AD" clId="Web-{AC99ABCF-0102-B59F-0809-B4F5FC4ECA18}" dt="2021-10-13T12:54:08.321" v="29"/>
          <ac:picMkLst>
            <pc:docMk/>
            <pc:sldMk cId="758095189" sldId="295"/>
            <ac:picMk id="11" creationId="{6E3B9E6F-A934-4374-8A47-642133A2DE5D}"/>
          </ac:picMkLst>
        </pc:picChg>
      </pc:sldChg>
      <pc:sldChg chg="add replId">
        <pc:chgData name="Riccardo Banzi" userId="S::s4343934@studenti.unige.it::16dc963c-8fee-4af0-b4f3-5a77d1faf8ec" providerId="AD" clId="Web-{AC99ABCF-0102-B59F-0809-B4F5FC4ECA18}" dt="2021-10-13T13:05:10.957" v="183"/>
        <pc:sldMkLst>
          <pc:docMk/>
          <pc:sldMk cId="3058540062" sldId="296"/>
        </pc:sldMkLst>
      </pc:sldChg>
      <pc:sldChg chg="addSp delSp modSp add del replId">
        <pc:chgData name="Riccardo Banzi" userId="S::s4343934@studenti.unige.it::16dc963c-8fee-4af0-b4f3-5a77d1faf8ec" providerId="AD" clId="Web-{AC99ABCF-0102-B59F-0809-B4F5FC4ECA18}" dt="2021-10-13T15:26:29.033" v="450"/>
        <pc:sldMkLst>
          <pc:docMk/>
          <pc:sldMk cId="1848250656" sldId="297"/>
        </pc:sldMkLst>
        <pc:spChg chg="mod">
          <ac:chgData name="Riccardo Banzi" userId="S::s4343934@studenti.unige.it::16dc963c-8fee-4af0-b4f3-5a77d1faf8ec" providerId="AD" clId="Web-{AC99ABCF-0102-B59F-0809-B4F5FC4ECA18}" dt="2021-10-13T15:15:59.988" v="229" actId="1076"/>
          <ac:spMkLst>
            <pc:docMk/>
            <pc:sldMk cId="1848250656" sldId="297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5:14:03.282" v="204" actId="20577"/>
          <ac:spMkLst>
            <pc:docMk/>
            <pc:sldMk cId="1848250656" sldId="29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16:30.473" v="232"/>
          <ac:spMkLst>
            <pc:docMk/>
            <pc:sldMk cId="1848250656" sldId="297"/>
            <ac:spMk id="5" creationId="{3A9991BC-5DA9-43D4-A80F-CBBFE2259632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16:26.145" v="230"/>
          <ac:spMkLst>
            <pc:docMk/>
            <pc:sldMk cId="1848250656" sldId="297"/>
            <ac:spMk id="6" creationId="{E169C5E1-B066-4357-9FFA-5E7E684098BE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16:41.176" v="233"/>
          <ac:spMkLst>
            <pc:docMk/>
            <pc:sldMk cId="1848250656" sldId="297"/>
            <ac:spMk id="10" creationId="{2152FD76-8072-4824-B43A-6ABDF1F242B9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5:25:31.813" v="436" actId="1076"/>
          <ac:spMkLst>
            <pc:docMk/>
            <pc:sldMk cId="1848250656" sldId="297"/>
            <ac:spMk id="11" creationId="{A86B4320-1495-48AB-A388-7DA68D27F18A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5:25:35.610" v="437" actId="1076"/>
          <ac:spMkLst>
            <pc:docMk/>
            <pc:sldMk cId="1848250656" sldId="297"/>
            <ac:spMk id="12" creationId="{919AEDAA-8DFA-458B-B3DF-DE2F9F979AF8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19:45.524" v="344"/>
          <ac:spMkLst>
            <pc:docMk/>
            <pc:sldMk cId="1848250656" sldId="297"/>
            <ac:spMk id="13" creationId="{7FFD51CD-EC95-4EE7-ABFD-D7FB22AD502D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19:43.024" v="342"/>
          <ac:spMkLst>
            <pc:docMk/>
            <pc:sldMk cId="1848250656" sldId="297"/>
            <ac:spMk id="14" creationId="{3BE61B14-8730-4EB3-A30A-01F38FE6E6C1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5:25:24.781" v="435" actId="1076"/>
          <ac:spMkLst>
            <pc:docMk/>
            <pc:sldMk cId="1848250656" sldId="297"/>
            <ac:spMk id="15" creationId="{0CA76799-3136-4C25-9ADB-BFA70EDB70BA}"/>
          </ac:spMkLst>
        </pc:spChg>
        <pc:picChg chg="del">
          <ac:chgData name="Riccardo Banzi" userId="S::s4343934@studenti.unige.it::16dc963c-8fee-4af0-b4f3-5a77d1faf8ec" providerId="AD" clId="Web-{AC99ABCF-0102-B59F-0809-B4F5FC4ECA18}" dt="2021-10-13T15:16:28.301" v="231"/>
          <ac:picMkLst>
            <pc:docMk/>
            <pc:sldMk cId="1848250656" sldId="297"/>
            <ac:picMk id="4" creationId="{2B77A595-9ABB-4F4E-B427-902FEDAA2E07}"/>
          </ac:picMkLst>
        </pc:picChg>
        <pc:picChg chg="add mod">
          <ac:chgData name="Riccardo Banzi" userId="S::s4343934@studenti.unige.it::16dc963c-8fee-4af0-b4f3-5a77d1faf8ec" providerId="AD" clId="Web-{AC99ABCF-0102-B59F-0809-B4F5FC4ECA18}" dt="2021-10-13T15:25:22.391" v="434" actId="1076"/>
          <ac:picMkLst>
            <pc:docMk/>
            <pc:sldMk cId="1848250656" sldId="297"/>
            <ac:picMk id="7" creationId="{223AB426-7F41-436C-B0AA-797FED5F674A}"/>
          </ac:picMkLst>
        </pc:picChg>
        <pc:picChg chg="del">
          <ac:chgData name="Riccardo Banzi" userId="S::s4343934@studenti.unige.it::16dc963c-8fee-4af0-b4f3-5a77d1faf8ec" providerId="AD" clId="Web-{AC99ABCF-0102-B59F-0809-B4F5FC4ECA18}" dt="2021-10-13T15:19:44.133" v="343"/>
          <ac:picMkLst>
            <pc:docMk/>
            <pc:sldMk cId="1848250656" sldId="297"/>
            <ac:picMk id="9" creationId="{F5ADDA76-DE6C-4A81-AF76-70F1BD245397}"/>
          </ac:picMkLst>
        </pc:picChg>
      </pc:sldChg>
      <pc:sldChg chg="delSp modSp add replId">
        <pc:chgData name="Riccardo Banzi" userId="S::s4343934@studenti.unige.it::16dc963c-8fee-4af0-b4f3-5a77d1faf8ec" providerId="AD" clId="Web-{AC99ABCF-0102-B59F-0809-B4F5FC4ECA18}" dt="2021-10-13T15:27:02.205" v="459" actId="20577"/>
        <pc:sldMkLst>
          <pc:docMk/>
          <pc:sldMk cId="597110322" sldId="298"/>
        </pc:sldMkLst>
        <pc:spChg chg="mod">
          <ac:chgData name="Riccardo Banzi" userId="S::s4343934@studenti.unige.it::16dc963c-8fee-4af0-b4f3-5a77d1faf8ec" providerId="AD" clId="Web-{AC99ABCF-0102-B59F-0809-B4F5FC4ECA18}" dt="2021-10-13T15:27:02.205" v="459" actId="20577"/>
          <ac:spMkLst>
            <pc:docMk/>
            <pc:sldMk cId="597110322" sldId="298"/>
            <ac:spMk id="11" creationId="{A86B4320-1495-48AB-A388-7DA68D27F18A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26:08.938" v="444"/>
          <ac:spMkLst>
            <pc:docMk/>
            <pc:sldMk cId="597110322" sldId="298"/>
            <ac:spMk id="12" creationId="{919AEDAA-8DFA-458B-B3DF-DE2F9F979AF8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26:04.048" v="442"/>
          <ac:spMkLst>
            <pc:docMk/>
            <pc:sldMk cId="597110322" sldId="298"/>
            <ac:spMk id="15" creationId="{0CA76799-3136-4C25-9ADB-BFA70EDB70BA}"/>
          </ac:spMkLst>
        </pc:spChg>
        <pc:picChg chg="del">
          <ac:chgData name="Riccardo Banzi" userId="S::s4343934@studenti.unige.it::16dc963c-8fee-4af0-b4f3-5a77d1faf8ec" providerId="AD" clId="Web-{AC99ABCF-0102-B59F-0809-B4F5FC4ECA18}" dt="2021-10-13T15:26:05.329" v="443"/>
          <ac:picMkLst>
            <pc:docMk/>
            <pc:sldMk cId="597110322" sldId="298"/>
            <ac:picMk id="7" creationId="{223AB426-7F41-436C-B0AA-797FED5F674A}"/>
          </ac:picMkLst>
        </pc:picChg>
      </pc:sldChg>
      <pc:sldChg chg="delSp modSp add replId">
        <pc:chgData name="Riccardo Banzi" userId="S::s4343934@studenti.unige.it::16dc963c-8fee-4af0-b4f3-5a77d1faf8ec" providerId="AD" clId="Web-{AC99ABCF-0102-B59F-0809-B4F5FC4ECA18}" dt="2021-10-13T15:27:08.518" v="462" actId="20577"/>
        <pc:sldMkLst>
          <pc:docMk/>
          <pc:sldMk cId="455250502" sldId="299"/>
        </pc:sldMkLst>
        <pc:spChg chg="mod">
          <ac:chgData name="Riccardo Banzi" userId="S::s4343934@studenti.unige.it::16dc963c-8fee-4af0-b4f3-5a77d1faf8ec" providerId="AD" clId="Web-{AC99ABCF-0102-B59F-0809-B4F5FC4ECA18}" dt="2021-10-13T15:27:08.518" v="462" actId="20577"/>
          <ac:spMkLst>
            <pc:docMk/>
            <pc:sldMk cId="455250502" sldId="299"/>
            <ac:spMk id="11" creationId="{A86B4320-1495-48AB-A388-7DA68D27F18A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26:00.001" v="441"/>
          <ac:spMkLst>
            <pc:docMk/>
            <pc:sldMk cId="455250502" sldId="299"/>
            <ac:spMk id="15" creationId="{0CA76799-3136-4C25-9ADB-BFA70EDB70BA}"/>
          </ac:spMkLst>
        </pc:spChg>
      </pc:sldChg>
      <pc:sldChg chg="modSp add replId">
        <pc:chgData name="Riccardo Banzi" userId="S::s4343934@studenti.unige.it::16dc963c-8fee-4af0-b4f3-5a77d1faf8ec" providerId="AD" clId="Web-{AC99ABCF-0102-B59F-0809-B4F5FC4ECA18}" dt="2021-10-13T15:27:14.924" v="467" actId="20577"/>
        <pc:sldMkLst>
          <pc:docMk/>
          <pc:sldMk cId="567812699" sldId="300"/>
        </pc:sldMkLst>
        <pc:spChg chg="mod">
          <ac:chgData name="Riccardo Banzi" userId="S::s4343934@studenti.unige.it::16dc963c-8fee-4af0-b4f3-5a77d1faf8ec" providerId="AD" clId="Web-{AC99ABCF-0102-B59F-0809-B4F5FC4ECA18}" dt="2021-10-13T15:27:14.924" v="467" actId="20577"/>
          <ac:spMkLst>
            <pc:docMk/>
            <pc:sldMk cId="567812699" sldId="300"/>
            <ac:spMk id="11" creationId="{A86B4320-1495-48AB-A388-7DA68D27F18A}"/>
          </ac:spMkLst>
        </pc:spChg>
      </pc:sldChg>
      <pc:sldChg chg="delSp add replId">
        <pc:chgData name="Riccardo Banzi" userId="S::s4343934@studenti.unige.it::16dc963c-8fee-4af0-b4f3-5a77d1faf8ec" providerId="AD" clId="Web-{AC99ABCF-0102-B59F-0809-B4F5FC4ECA18}" dt="2021-10-13T15:26:25.814" v="449"/>
        <pc:sldMkLst>
          <pc:docMk/>
          <pc:sldMk cId="2200111715" sldId="301"/>
        </pc:sldMkLst>
        <pc:spChg chg="del">
          <ac:chgData name="Riccardo Banzi" userId="S::s4343934@studenti.unige.it::16dc963c-8fee-4af0-b4f3-5a77d1faf8ec" providerId="AD" clId="Web-{AC99ABCF-0102-B59F-0809-B4F5FC4ECA18}" dt="2021-10-13T15:26:25.814" v="449"/>
          <ac:spMkLst>
            <pc:docMk/>
            <pc:sldMk cId="2200111715" sldId="301"/>
            <ac:spMk id="11" creationId="{A86B4320-1495-48AB-A388-7DA68D27F18A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26:20.517" v="448"/>
          <ac:spMkLst>
            <pc:docMk/>
            <pc:sldMk cId="2200111715" sldId="301"/>
            <ac:spMk id="12" creationId="{919AEDAA-8DFA-458B-B3DF-DE2F9F979AF8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26:17.720" v="446"/>
          <ac:spMkLst>
            <pc:docMk/>
            <pc:sldMk cId="2200111715" sldId="301"/>
            <ac:spMk id="15" creationId="{0CA76799-3136-4C25-9ADB-BFA70EDB70BA}"/>
          </ac:spMkLst>
        </pc:spChg>
        <pc:picChg chg="del">
          <ac:chgData name="Riccardo Banzi" userId="S::s4343934@studenti.unige.it::16dc963c-8fee-4af0-b4f3-5a77d1faf8ec" providerId="AD" clId="Web-{AC99ABCF-0102-B59F-0809-B4F5FC4ECA18}" dt="2021-10-13T15:26:18.782" v="447"/>
          <ac:picMkLst>
            <pc:docMk/>
            <pc:sldMk cId="2200111715" sldId="301"/>
            <ac:picMk id="7" creationId="{223AB426-7F41-436C-B0AA-797FED5F674A}"/>
          </ac:picMkLst>
        </pc:picChg>
      </pc:sldChg>
      <pc:sldChg chg="addSp delSp modSp add replId">
        <pc:chgData name="Riccardo Banzi" userId="S::s4343934@studenti.unige.it::16dc963c-8fee-4af0-b4f3-5a77d1faf8ec" providerId="AD" clId="Web-{AC99ABCF-0102-B59F-0809-B4F5FC4ECA18}" dt="2021-10-13T15:52:14.690" v="833"/>
        <pc:sldMkLst>
          <pc:docMk/>
          <pc:sldMk cId="918020400" sldId="302"/>
        </pc:sldMkLst>
        <pc:spChg chg="del">
          <ac:chgData name="Riccardo Banzi" userId="S::s4343934@studenti.unige.it::16dc963c-8fee-4af0-b4f3-5a77d1faf8ec" providerId="AD" clId="Web-{AC99ABCF-0102-B59F-0809-B4F5FC4ECA18}" dt="2021-10-13T15:32:48.728" v="470"/>
          <ac:spMkLst>
            <pc:docMk/>
            <pc:sldMk cId="918020400" sldId="302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5:32:32.071" v="469" actId="20577"/>
          <ac:spMkLst>
            <pc:docMk/>
            <pc:sldMk cId="918020400" sldId="302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5:50:53.251" v="821" actId="1076"/>
          <ac:spMkLst>
            <pc:docMk/>
            <pc:sldMk cId="918020400" sldId="302"/>
            <ac:spMk id="4" creationId="{2B201CFB-13B2-4C7B-8388-4BF31240FA51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5:52:13.721" v="832"/>
          <ac:spMkLst>
            <pc:docMk/>
            <pc:sldMk cId="918020400" sldId="302"/>
            <ac:spMk id="10" creationId="{7101D6C2-EBFB-422D-B695-F90F83AB0A4A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32:51.681" v="471"/>
          <ac:spMkLst>
            <pc:docMk/>
            <pc:sldMk cId="918020400" sldId="302"/>
            <ac:spMk id="11" creationId="{A86B4320-1495-48AB-A388-7DA68D27F18A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32:54.244" v="472"/>
          <ac:spMkLst>
            <pc:docMk/>
            <pc:sldMk cId="918020400" sldId="302"/>
            <ac:spMk id="12" creationId="{919AEDAA-8DFA-458B-B3DF-DE2F9F979AF8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5:52:11.081" v="831"/>
          <ac:spMkLst>
            <pc:docMk/>
            <pc:sldMk cId="918020400" sldId="302"/>
            <ac:spMk id="13" creationId="{3BF8FC7E-D1EA-444F-ACF7-C20088492465}"/>
          </ac:spMkLst>
        </pc:spChg>
        <pc:spChg chg="add del mod">
          <ac:chgData name="Riccardo Banzi" userId="S::s4343934@studenti.unige.it::16dc963c-8fee-4af0-b4f3-5a77d1faf8ec" providerId="AD" clId="Web-{AC99ABCF-0102-B59F-0809-B4F5FC4ECA18}" dt="2021-10-13T15:52:08.831" v="830"/>
          <ac:spMkLst>
            <pc:docMk/>
            <pc:sldMk cId="918020400" sldId="302"/>
            <ac:spMk id="14" creationId="{BC43CEB6-8B72-4BBD-87EE-4C0434287D41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32:58.400" v="474"/>
          <ac:spMkLst>
            <pc:docMk/>
            <pc:sldMk cId="918020400" sldId="302"/>
            <ac:spMk id="15" creationId="{0CA76799-3136-4C25-9ADB-BFA70EDB70BA}"/>
          </ac:spMkLst>
        </pc:spChg>
        <pc:picChg chg="add del mod">
          <ac:chgData name="Riccardo Banzi" userId="S::s4343934@studenti.unige.it::16dc963c-8fee-4af0-b4f3-5a77d1faf8ec" providerId="AD" clId="Web-{AC99ABCF-0102-B59F-0809-B4F5FC4ECA18}" dt="2021-10-13T15:52:14.690" v="833"/>
          <ac:picMkLst>
            <pc:docMk/>
            <pc:sldMk cId="918020400" sldId="302"/>
            <ac:picMk id="5" creationId="{D4DAB226-354F-46D3-B7F7-A4D0F4FC4BCC}"/>
          </ac:picMkLst>
        </pc:picChg>
        <pc:picChg chg="del">
          <ac:chgData name="Riccardo Banzi" userId="S::s4343934@studenti.unige.it::16dc963c-8fee-4af0-b4f3-5a77d1faf8ec" providerId="AD" clId="Web-{AC99ABCF-0102-B59F-0809-B4F5FC4ECA18}" dt="2021-10-13T15:32:55.884" v="473"/>
          <ac:picMkLst>
            <pc:docMk/>
            <pc:sldMk cId="918020400" sldId="302"/>
            <ac:picMk id="7" creationId="{223AB426-7F41-436C-B0AA-797FED5F674A}"/>
          </ac:picMkLst>
        </pc:picChg>
      </pc:sldChg>
      <pc:sldChg chg="delSp add replId">
        <pc:chgData name="Riccardo Banzi" userId="S::s4343934@studenti.unige.it::16dc963c-8fee-4af0-b4f3-5a77d1faf8ec" providerId="AD" clId="Web-{AC99ABCF-0102-B59F-0809-B4F5FC4ECA18}" dt="2021-10-13T15:52:25.550" v="834"/>
        <pc:sldMkLst>
          <pc:docMk/>
          <pc:sldMk cId="230526894" sldId="303"/>
        </pc:sldMkLst>
        <pc:spChg chg="del">
          <ac:chgData name="Riccardo Banzi" userId="S::s4343934@studenti.unige.it::16dc963c-8fee-4af0-b4f3-5a77d1faf8ec" providerId="AD" clId="Web-{AC99ABCF-0102-B59F-0809-B4F5FC4ECA18}" dt="2021-10-13T15:52:25.550" v="834"/>
          <ac:spMkLst>
            <pc:docMk/>
            <pc:sldMk cId="230526894" sldId="303"/>
            <ac:spMk id="13" creationId="{3BF8FC7E-D1EA-444F-ACF7-C20088492465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52:00.065" v="829"/>
          <ac:spMkLst>
            <pc:docMk/>
            <pc:sldMk cId="230526894" sldId="303"/>
            <ac:spMk id="14" creationId="{BC43CEB6-8B72-4BBD-87EE-4C0434287D41}"/>
          </ac:spMkLst>
        </pc:spChg>
      </pc:sldChg>
      <pc:sldChg chg="delSp add replId">
        <pc:chgData name="Riccardo Banzi" userId="S::s4343934@studenti.unige.it::16dc963c-8fee-4af0-b4f3-5a77d1faf8ec" providerId="AD" clId="Web-{AC99ABCF-0102-B59F-0809-B4F5FC4ECA18}" dt="2021-10-13T15:51:55.893" v="828"/>
        <pc:sldMkLst>
          <pc:docMk/>
          <pc:sldMk cId="1132626539" sldId="304"/>
        </pc:sldMkLst>
        <pc:spChg chg="del">
          <ac:chgData name="Riccardo Banzi" userId="S::s4343934@studenti.unige.it::16dc963c-8fee-4af0-b4f3-5a77d1faf8ec" providerId="AD" clId="Web-{AC99ABCF-0102-B59F-0809-B4F5FC4ECA18}" dt="2021-10-13T15:51:55.893" v="828"/>
          <ac:spMkLst>
            <pc:docMk/>
            <pc:sldMk cId="1132626539" sldId="304"/>
            <ac:spMk id="14" creationId="{BC43CEB6-8B72-4BBD-87EE-4C0434287D41}"/>
          </ac:spMkLst>
        </pc:spChg>
      </pc:sldChg>
      <pc:sldChg chg="add replId">
        <pc:chgData name="Riccardo Banzi" userId="S::s4343934@studenti.unige.it::16dc963c-8fee-4af0-b4f3-5a77d1faf8ec" providerId="AD" clId="Web-{AC99ABCF-0102-B59F-0809-B4F5FC4ECA18}" dt="2021-10-13T15:51:51.252" v="827"/>
        <pc:sldMkLst>
          <pc:docMk/>
          <pc:sldMk cId="294300126" sldId="305"/>
        </pc:sldMkLst>
      </pc:sldChg>
      <pc:sldChg chg="addSp delSp modSp add replId">
        <pc:chgData name="Riccardo Banzi" userId="S::s4343934@studenti.unige.it::16dc963c-8fee-4af0-b4f3-5a77d1faf8ec" providerId="AD" clId="Web-{AC99ABCF-0102-B59F-0809-B4F5FC4ECA18}" dt="2021-10-13T16:03:26.720" v="1029" actId="20577"/>
        <pc:sldMkLst>
          <pc:docMk/>
          <pc:sldMk cId="3653754065" sldId="306"/>
        </pc:sldMkLst>
        <pc:spChg chg="add mod">
          <ac:chgData name="Riccardo Banzi" userId="S::s4343934@studenti.unige.it::16dc963c-8fee-4af0-b4f3-5a77d1faf8ec" providerId="AD" clId="Web-{AC99ABCF-0102-B59F-0809-B4F5FC4ECA18}" dt="2021-10-13T16:00:13.482" v="939" actId="20577"/>
          <ac:spMkLst>
            <pc:docMk/>
            <pc:sldMk cId="3653754065" sldId="306"/>
            <ac:spMk id="2" creationId="{82D43DF0-F19F-4741-B152-F5F2C78D5C93}"/>
          </ac:spMkLst>
        </pc:spChg>
        <pc:spChg chg="mod">
          <ac:chgData name="Riccardo Banzi" userId="S::s4343934@studenti.unige.it::16dc963c-8fee-4af0-b4f3-5a77d1faf8ec" providerId="AD" clId="Web-{AC99ABCF-0102-B59F-0809-B4F5FC4ECA18}" dt="2021-10-13T15:55:45.523" v="861" actId="20577"/>
          <ac:spMkLst>
            <pc:docMk/>
            <pc:sldMk cId="3653754065" sldId="306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55:30.147" v="853"/>
          <ac:spMkLst>
            <pc:docMk/>
            <pc:sldMk cId="3653754065" sldId="306"/>
            <ac:spMk id="4" creationId="{2B201CFB-13B2-4C7B-8388-4BF31240FA51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55:32.523" v="854"/>
          <ac:spMkLst>
            <pc:docMk/>
            <pc:sldMk cId="3653754065" sldId="306"/>
            <ac:spMk id="10" creationId="{7101D6C2-EBFB-422D-B695-F90F83AB0A4A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6:02:47.329" v="1004" actId="20577"/>
          <ac:spMkLst>
            <pc:docMk/>
            <pc:sldMk cId="3653754065" sldId="306"/>
            <ac:spMk id="11" creationId="{FAB6418A-598D-4035-A7AE-EFD57EF46397}"/>
          </ac:spMkLst>
        </pc:spChg>
        <pc:spChg chg="add mod">
          <ac:chgData name="Riccardo Banzi" userId="S::s4343934@studenti.unige.it::16dc963c-8fee-4af0-b4f3-5a77d1faf8ec" providerId="AD" clId="Web-{AC99ABCF-0102-B59F-0809-B4F5FC4ECA18}" dt="2021-10-13T16:03:26.720" v="1029" actId="20577"/>
          <ac:spMkLst>
            <pc:docMk/>
            <pc:sldMk cId="3653754065" sldId="306"/>
            <ac:spMk id="12" creationId="{0AFBC342-5056-4D5C-A208-8B1FCFC3D8CC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55:33.554" v="855"/>
          <ac:spMkLst>
            <pc:docMk/>
            <pc:sldMk cId="3653754065" sldId="306"/>
            <ac:spMk id="13" creationId="{3BF8FC7E-D1EA-444F-ACF7-C20088492465}"/>
          </ac:spMkLst>
        </pc:spChg>
        <pc:spChg chg="del">
          <ac:chgData name="Riccardo Banzi" userId="S::s4343934@studenti.unige.it::16dc963c-8fee-4af0-b4f3-5a77d1faf8ec" providerId="AD" clId="Web-{AC99ABCF-0102-B59F-0809-B4F5FC4ECA18}" dt="2021-10-13T15:55:34.835" v="856"/>
          <ac:spMkLst>
            <pc:docMk/>
            <pc:sldMk cId="3653754065" sldId="306"/>
            <ac:spMk id="14" creationId="{BC43CEB6-8B72-4BBD-87EE-4C0434287D41}"/>
          </ac:spMkLst>
        </pc:spChg>
        <pc:picChg chg="del">
          <ac:chgData name="Riccardo Banzi" userId="S::s4343934@studenti.unige.it::16dc963c-8fee-4af0-b4f3-5a77d1faf8ec" providerId="AD" clId="Web-{AC99ABCF-0102-B59F-0809-B4F5FC4ECA18}" dt="2021-10-13T15:55:35.491" v="857"/>
          <ac:picMkLst>
            <pc:docMk/>
            <pc:sldMk cId="3653754065" sldId="306"/>
            <ac:picMk id="5" creationId="{D4DAB226-354F-46D3-B7F7-A4D0F4FC4BCC}"/>
          </ac:picMkLst>
        </pc:picChg>
      </pc:sldChg>
    </pc:docChg>
  </pc:docChgLst>
  <pc:docChgLst>
    <pc:chgData name="Riccardo Banzi" userId="S::s4343934@studenti.unige.it::16dc963c-8fee-4af0-b4f3-5a77d1faf8ec" providerId="AD" clId="Web-{2C561735-333A-95E1-A031-3DEB8B31DDFD}"/>
    <pc:docChg chg="addSld delSld modSld sldOrd">
      <pc:chgData name="Riccardo Banzi" userId="S::s4343934@studenti.unige.it::16dc963c-8fee-4af0-b4f3-5a77d1faf8ec" providerId="AD" clId="Web-{2C561735-333A-95E1-A031-3DEB8B31DDFD}" dt="2021-10-25T06:58:43.296" v="174"/>
      <pc:docMkLst>
        <pc:docMk/>
      </pc:docMkLst>
      <pc:sldChg chg="del">
        <pc:chgData name="Riccardo Banzi" userId="S::s4343934@studenti.unige.it::16dc963c-8fee-4af0-b4f3-5a77d1faf8ec" providerId="AD" clId="Web-{2C561735-333A-95E1-A031-3DEB8B31DDFD}" dt="2021-10-25T06:49:29.896" v="18"/>
        <pc:sldMkLst>
          <pc:docMk/>
          <pc:sldMk cId="383037831" sldId="397"/>
        </pc:sldMkLst>
      </pc:sldChg>
      <pc:sldChg chg="modSp">
        <pc:chgData name="Riccardo Banzi" userId="S::s4343934@studenti.unige.it::16dc963c-8fee-4af0-b4f3-5a77d1faf8ec" providerId="AD" clId="Web-{2C561735-333A-95E1-A031-3DEB8B31DDFD}" dt="2021-10-25T06:55:22.011" v="139" actId="20577"/>
        <pc:sldMkLst>
          <pc:docMk/>
          <pc:sldMk cId="1772849544" sldId="406"/>
        </pc:sldMkLst>
        <pc:spChg chg="mod">
          <ac:chgData name="Riccardo Banzi" userId="S::s4343934@studenti.unige.it::16dc963c-8fee-4af0-b4f3-5a77d1faf8ec" providerId="AD" clId="Web-{2C561735-333A-95E1-A031-3DEB8B31DDFD}" dt="2021-10-25T06:55:22.011" v="139" actId="20577"/>
          <ac:spMkLst>
            <pc:docMk/>
            <pc:sldMk cId="1772849544" sldId="406"/>
            <ac:spMk id="12" creationId="{7EF8563C-DB00-4573-86CF-0FDF5890A8E8}"/>
          </ac:spMkLst>
        </pc:spChg>
      </pc:sldChg>
      <pc:sldChg chg="delSp modSp">
        <pc:chgData name="Riccardo Banzi" userId="S::s4343934@studenti.unige.it::16dc963c-8fee-4af0-b4f3-5a77d1faf8ec" providerId="AD" clId="Web-{2C561735-333A-95E1-A031-3DEB8B31DDFD}" dt="2021-10-25T06:58:25.249" v="171"/>
        <pc:sldMkLst>
          <pc:docMk/>
          <pc:sldMk cId="2703282467" sldId="416"/>
        </pc:sldMkLst>
        <pc:spChg chg="del mod">
          <ac:chgData name="Riccardo Banzi" userId="S::s4343934@studenti.unige.it::16dc963c-8fee-4af0-b4f3-5a77d1faf8ec" providerId="AD" clId="Web-{2C561735-333A-95E1-A031-3DEB8B31DDFD}" dt="2021-10-25T06:58:25.249" v="171"/>
          <ac:spMkLst>
            <pc:docMk/>
            <pc:sldMk cId="2703282467" sldId="416"/>
            <ac:spMk id="5" creationId="{0F8C0DA4-11BA-4B25-8C0D-0EEB220039D9}"/>
          </ac:spMkLst>
        </pc:spChg>
        <pc:spChg chg="del mod">
          <ac:chgData name="Riccardo Banzi" userId="S::s4343934@studenti.unige.it::16dc963c-8fee-4af0-b4f3-5a77d1faf8ec" providerId="AD" clId="Web-{2C561735-333A-95E1-A031-3DEB8B31DDFD}" dt="2021-10-25T06:58:25.249" v="170"/>
          <ac:spMkLst>
            <pc:docMk/>
            <pc:sldMk cId="2703282467" sldId="416"/>
            <ac:spMk id="12" creationId="{8738F758-9FA6-4E01-B67D-06FC2F184E6A}"/>
          </ac:spMkLst>
        </pc:spChg>
        <pc:spChg chg="del mod">
          <ac:chgData name="Riccardo Banzi" userId="S::s4343934@studenti.unige.it::16dc963c-8fee-4af0-b4f3-5a77d1faf8ec" providerId="AD" clId="Web-{2C561735-333A-95E1-A031-3DEB8B31DDFD}" dt="2021-10-25T06:58:25.249" v="169"/>
          <ac:spMkLst>
            <pc:docMk/>
            <pc:sldMk cId="2703282467" sldId="416"/>
            <ac:spMk id="13" creationId="{21870E69-8B0E-4AFC-9B5C-1D74F02C2D6B}"/>
          </ac:spMkLst>
        </pc:spChg>
        <pc:spChg chg="del mod">
          <ac:chgData name="Riccardo Banzi" userId="S::s4343934@studenti.unige.it::16dc963c-8fee-4af0-b4f3-5a77d1faf8ec" providerId="AD" clId="Web-{2C561735-333A-95E1-A031-3DEB8B31DDFD}" dt="2021-10-25T06:58:25.249" v="168"/>
          <ac:spMkLst>
            <pc:docMk/>
            <pc:sldMk cId="2703282467" sldId="416"/>
            <ac:spMk id="14" creationId="{28B22E90-4224-4E0F-9243-D7CF42218E75}"/>
          </ac:spMkLst>
        </pc:spChg>
        <pc:spChg chg="del mod">
          <ac:chgData name="Riccardo Banzi" userId="S::s4343934@studenti.unige.it::16dc963c-8fee-4af0-b4f3-5a77d1faf8ec" providerId="AD" clId="Web-{2C561735-333A-95E1-A031-3DEB8B31DDFD}" dt="2021-10-25T06:58:25.249" v="167"/>
          <ac:spMkLst>
            <pc:docMk/>
            <pc:sldMk cId="2703282467" sldId="416"/>
            <ac:spMk id="15" creationId="{25D20D58-4539-4FF0-A4E4-755DBBE3FF0B}"/>
          </ac:spMkLst>
        </pc:spChg>
      </pc:sldChg>
      <pc:sldChg chg="del">
        <pc:chgData name="Riccardo Banzi" userId="S::s4343934@studenti.unige.it::16dc963c-8fee-4af0-b4f3-5a77d1faf8ec" providerId="AD" clId="Web-{2C561735-333A-95E1-A031-3DEB8B31DDFD}" dt="2021-10-25T06:58:32.296" v="172"/>
        <pc:sldMkLst>
          <pc:docMk/>
          <pc:sldMk cId="3596354460" sldId="420"/>
        </pc:sldMkLst>
      </pc:sldChg>
      <pc:sldChg chg="modSp">
        <pc:chgData name="Riccardo Banzi" userId="S::s4343934@studenti.unige.it::16dc963c-8fee-4af0-b4f3-5a77d1faf8ec" providerId="AD" clId="Web-{2C561735-333A-95E1-A031-3DEB8B31DDFD}" dt="2021-10-25T06:49:28.302" v="17" actId="1076"/>
        <pc:sldMkLst>
          <pc:docMk/>
          <pc:sldMk cId="2522459364" sldId="445"/>
        </pc:sldMkLst>
        <pc:spChg chg="mod">
          <ac:chgData name="Riccardo Banzi" userId="S::s4343934@studenti.unige.it::16dc963c-8fee-4af0-b4f3-5a77d1faf8ec" providerId="AD" clId="Web-{2C561735-333A-95E1-A031-3DEB8B31DDFD}" dt="2021-10-25T06:49:28.302" v="16" actId="1076"/>
          <ac:spMkLst>
            <pc:docMk/>
            <pc:sldMk cId="2522459364" sldId="445"/>
            <ac:spMk id="2" creationId="{4DD6430A-DBB5-4223-B2B3-A8B8E100DBE4}"/>
          </ac:spMkLst>
        </pc:spChg>
        <pc:spChg chg="mod">
          <ac:chgData name="Riccardo Banzi" userId="S::s4343934@studenti.unige.it::16dc963c-8fee-4af0-b4f3-5a77d1faf8ec" providerId="AD" clId="Web-{2C561735-333A-95E1-A031-3DEB8B31DDFD}" dt="2021-10-25T06:49:28.302" v="17" actId="1076"/>
          <ac:spMkLst>
            <pc:docMk/>
            <pc:sldMk cId="2522459364" sldId="445"/>
            <ac:spMk id="4" creationId="{03CE19A4-DE8C-4E23-AA6C-8F31C0C756A0}"/>
          </ac:spMkLst>
        </pc:spChg>
        <pc:spChg chg="mod">
          <ac:chgData name="Riccardo Banzi" userId="S::s4343934@studenti.unige.it::16dc963c-8fee-4af0-b4f3-5a77d1faf8ec" providerId="AD" clId="Web-{2C561735-333A-95E1-A031-3DEB8B31DDFD}" dt="2021-10-25T06:49:28.271" v="13" actId="1076"/>
          <ac:spMkLst>
            <pc:docMk/>
            <pc:sldMk cId="2522459364" sldId="445"/>
            <ac:spMk id="5" creationId="{C090F138-FD1D-4EE5-927A-2EE7A2BBFCB8}"/>
          </ac:spMkLst>
        </pc:spChg>
        <pc:spChg chg="mod">
          <ac:chgData name="Riccardo Banzi" userId="S::s4343934@studenti.unige.it::16dc963c-8fee-4af0-b4f3-5a77d1faf8ec" providerId="AD" clId="Web-{2C561735-333A-95E1-A031-3DEB8B31DDFD}" dt="2021-10-25T06:49:28.286" v="15" actId="1076"/>
          <ac:spMkLst>
            <pc:docMk/>
            <pc:sldMk cId="2522459364" sldId="445"/>
            <ac:spMk id="6" creationId="{736F7858-CFE2-4BE6-87C3-81E0D3F13292}"/>
          </ac:spMkLst>
        </pc:spChg>
        <pc:picChg chg="mod">
          <ac:chgData name="Riccardo Banzi" userId="S::s4343934@studenti.unige.it::16dc963c-8fee-4af0-b4f3-5a77d1faf8ec" providerId="AD" clId="Web-{2C561735-333A-95E1-A031-3DEB8B31DDFD}" dt="2021-10-25T06:49:28.286" v="14" actId="1076"/>
          <ac:picMkLst>
            <pc:docMk/>
            <pc:sldMk cId="2522459364" sldId="445"/>
            <ac:picMk id="8" creationId="{19B50D5E-EEA2-49CE-ADBB-064A7F3B96E0}"/>
          </ac:picMkLst>
        </pc:picChg>
      </pc:sldChg>
      <pc:sldChg chg="modSp del">
        <pc:chgData name="Riccardo Banzi" userId="S::s4343934@studenti.unige.it::16dc963c-8fee-4af0-b4f3-5a77d1faf8ec" providerId="AD" clId="Web-{2C561735-333A-95E1-A031-3DEB8B31DDFD}" dt="2021-10-25T06:57:34.701" v="162"/>
        <pc:sldMkLst>
          <pc:docMk/>
          <pc:sldMk cId="1018567881" sldId="451"/>
        </pc:sldMkLst>
        <pc:spChg chg="mod">
          <ac:chgData name="Riccardo Banzi" userId="S::s4343934@studenti.unige.it::16dc963c-8fee-4af0-b4f3-5a77d1faf8ec" providerId="AD" clId="Web-{2C561735-333A-95E1-A031-3DEB8B31DDFD}" dt="2021-10-25T06:56:24.778" v="142" actId="20577"/>
          <ac:spMkLst>
            <pc:docMk/>
            <pc:sldMk cId="1018567881" sldId="451"/>
            <ac:spMk id="15" creationId="{25D20D58-4539-4FF0-A4E4-755DBBE3FF0B}"/>
          </ac:spMkLst>
        </pc:spChg>
      </pc:sldChg>
      <pc:sldChg chg="modSp del">
        <pc:chgData name="Riccardo Banzi" userId="S::s4343934@studenti.unige.it::16dc963c-8fee-4af0-b4f3-5a77d1faf8ec" providerId="AD" clId="Web-{2C561735-333A-95E1-A031-3DEB8B31DDFD}" dt="2021-10-25T06:57:32.060" v="161"/>
        <pc:sldMkLst>
          <pc:docMk/>
          <pc:sldMk cId="4129930703" sldId="452"/>
        </pc:sldMkLst>
        <pc:spChg chg="mod">
          <ac:chgData name="Riccardo Banzi" userId="S::s4343934@studenti.unige.it::16dc963c-8fee-4af0-b4f3-5a77d1faf8ec" providerId="AD" clId="Web-{2C561735-333A-95E1-A031-3DEB8B31DDFD}" dt="2021-10-25T06:56:40.278" v="146" actId="1076"/>
          <ac:spMkLst>
            <pc:docMk/>
            <pc:sldMk cId="4129930703" sldId="452"/>
            <ac:spMk id="15" creationId="{25D20D58-4539-4FF0-A4E4-755DBBE3FF0B}"/>
          </ac:spMkLst>
        </pc:spChg>
      </pc:sldChg>
      <pc:sldChg chg="del">
        <pc:chgData name="Riccardo Banzi" userId="S::s4343934@studenti.unige.it::16dc963c-8fee-4af0-b4f3-5a77d1faf8ec" providerId="AD" clId="Web-{2C561735-333A-95E1-A031-3DEB8B31DDFD}" dt="2021-10-25T06:58:09.077" v="163"/>
        <pc:sldMkLst>
          <pc:docMk/>
          <pc:sldMk cId="4020980658" sldId="453"/>
        </pc:sldMkLst>
      </pc:sldChg>
      <pc:sldChg chg="del">
        <pc:chgData name="Riccardo Banzi" userId="S::s4343934@studenti.unige.it::16dc963c-8fee-4af0-b4f3-5a77d1faf8ec" providerId="AD" clId="Web-{2C561735-333A-95E1-A031-3DEB8B31DDFD}" dt="2021-10-25T06:46:21.924" v="5"/>
        <pc:sldMkLst>
          <pc:docMk/>
          <pc:sldMk cId="3315865000" sldId="471"/>
        </pc:sldMkLst>
      </pc:sldChg>
      <pc:sldChg chg="del">
        <pc:chgData name="Riccardo Banzi" userId="S::s4343934@studenti.unige.it::16dc963c-8fee-4af0-b4f3-5a77d1faf8ec" providerId="AD" clId="Web-{2C561735-333A-95E1-A031-3DEB8B31DDFD}" dt="2021-10-25T06:46:22.736" v="6"/>
        <pc:sldMkLst>
          <pc:docMk/>
          <pc:sldMk cId="64629255" sldId="472"/>
        </pc:sldMkLst>
      </pc:sldChg>
      <pc:sldChg chg="delSp modSp">
        <pc:chgData name="Riccardo Banzi" userId="S::s4343934@studenti.unige.it::16dc963c-8fee-4af0-b4f3-5a77d1faf8ec" providerId="AD" clId="Web-{2C561735-333A-95E1-A031-3DEB8B31DDFD}" dt="2021-10-25T06:46:38.299" v="11"/>
        <pc:sldMkLst>
          <pc:docMk/>
          <pc:sldMk cId="3675994875" sldId="473"/>
        </pc:sldMkLst>
        <pc:spChg chg="del mod">
          <ac:chgData name="Riccardo Banzi" userId="S::s4343934@studenti.unige.it::16dc963c-8fee-4af0-b4f3-5a77d1faf8ec" providerId="AD" clId="Web-{2C561735-333A-95E1-A031-3DEB8B31DDFD}" dt="2021-10-25T06:46:38.299" v="11"/>
          <ac:spMkLst>
            <pc:docMk/>
            <pc:sldMk cId="3675994875" sldId="473"/>
            <ac:spMk id="23" creationId="{3C729DF9-0621-4516-8F41-6D3308B6B643}"/>
          </ac:spMkLst>
        </pc:spChg>
        <pc:spChg chg="del mod">
          <ac:chgData name="Riccardo Banzi" userId="S::s4343934@studenti.unige.it::16dc963c-8fee-4af0-b4f3-5a77d1faf8ec" providerId="AD" clId="Web-{2C561735-333A-95E1-A031-3DEB8B31DDFD}" dt="2021-10-25T06:46:38.299" v="10"/>
          <ac:spMkLst>
            <pc:docMk/>
            <pc:sldMk cId="3675994875" sldId="473"/>
            <ac:spMk id="24" creationId="{364DF153-DF1D-4B18-8377-9D31696CFAE5}"/>
          </ac:spMkLst>
        </pc:spChg>
      </pc:sldChg>
      <pc:sldChg chg="del">
        <pc:chgData name="Riccardo Banzi" userId="S::s4343934@studenti.unige.it::16dc963c-8fee-4af0-b4f3-5a77d1faf8ec" providerId="AD" clId="Web-{2C561735-333A-95E1-A031-3DEB8B31DDFD}" dt="2021-10-25T06:48:17.066" v="12"/>
        <pc:sldMkLst>
          <pc:docMk/>
          <pc:sldMk cId="1784429789" sldId="484"/>
        </pc:sldMkLst>
      </pc:sldChg>
      <pc:sldChg chg="modSp">
        <pc:chgData name="Riccardo Banzi" userId="S::s4343934@studenti.unige.it::16dc963c-8fee-4af0-b4f3-5a77d1faf8ec" providerId="AD" clId="Web-{2C561735-333A-95E1-A031-3DEB8B31DDFD}" dt="2021-10-25T06:50:18.568" v="29" actId="20577"/>
        <pc:sldMkLst>
          <pc:docMk/>
          <pc:sldMk cId="51926967" sldId="496"/>
        </pc:sldMkLst>
        <pc:spChg chg="mod">
          <ac:chgData name="Riccardo Banzi" userId="S::s4343934@studenti.unige.it::16dc963c-8fee-4af0-b4f3-5a77d1faf8ec" providerId="AD" clId="Web-{2C561735-333A-95E1-A031-3DEB8B31DDFD}" dt="2021-10-25T06:50:18.568" v="29" actId="20577"/>
          <ac:spMkLst>
            <pc:docMk/>
            <pc:sldMk cId="51926967" sldId="496"/>
            <ac:spMk id="4" creationId="{1E97F07A-E439-4AE1-84CB-11B38C0355E9}"/>
          </ac:spMkLst>
        </pc:spChg>
      </pc:sldChg>
      <pc:sldChg chg="modSp">
        <pc:chgData name="Riccardo Banzi" userId="S::s4343934@studenti.unige.it::16dc963c-8fee-4af0-b4f3-5a77d1faf8ec" providerId="AD" clId="Web-{2C561735-333A-95E1-A031-3DEB8B31DDFD}" dt="2021-10-25T06:50:28.287" v="35" actId="20577"/>
        <pc:sldMkLst>
          <pc:docMk/>
          <pc:sldMk cId="1462398086" sldId="497"/>
        </pc:sldMkLst>
        <pc:spChg chg="mod">
          <ac:chgData name="Riccardo Banzi" userId="S::s4343934@studenti.unige.it::16dc963c-8fee-4af0-b4f3-5a77d1faf8ec" providerId="AD" clId="Web-{2C561735-333A-95E1-A031-3DEB8B31DDFD}" dt="2021-10-25T06:50:28.287" v="35" actId="20577"/>
          <ac:spMkLst>
            <pc:docMk/>
            <pc:sldMk cId="1462398086" sldId="497"/>
            <ac:spMk id="4" creationId="{1E97F07A-E439-4AE1-84CB-11B38C0355E9}"/>
          </ac:spMkLst>
        </pc:spChg>
      </pc:sldChg>
      <pc:sldChg chg="modSp">
        <pc:chgData name="Riccardo Banzi" userId="S::s4343934@studenti.unige.it::16dc963c-8fee-4af0-b4f3-5a77d1faf8ec" providerId="AD" clId="Web-{2C561735-333A-95E1-A031-3DEB8B31DDFD}" dt="2021-10-25T06:50:36.553" v="39" actId="20577"/>
        <pc:sldMkLst>
          <pc:docMk/>
          <pc:sldMk cId="1631106683" sldId="498"/>
        </pc:sldMkLst>
        <pc:spChg chg="mod">
          <ac:chgData name="Riccardo Banzi" userId="S::s4343934@studenti.unige.it::16dc963c-8fee-4af0-b4f3-5a77d1faf8ec" providerId="AD" clId="Web-{2C561735-333A-95E1-A031-3DEB8B31DDFD}" dt="2021-10-25T06:50:36.553" v="39" actId="20577"/>
          <ac:spMkLst>
            <pc:docMk/>
            <pc:sldMk cId="1631106683" sldId="498"/>
            <ac:spMk id="4" creationId="{1E97F07A-E439-4AE1-84CB-11B38C0355E9}"/>
          </ac:spMkLst>
        </pc:spChg>
      </pc:sldChg>
      <pc:sldChg chg="modSp del">
        <pc:chgData name="Riccardo Banzi" userId="S::s4343934@studenti.unige.it::16dc963c-8fee-4af0-b4f3-5a77d1faf8ec" providerId="AD" clId="Web-{2C561735-333A-95E1-A031-3DEB8B31DDFD}" dt="2021-10-25T06:52:40.977" v="77"/>
        <pc:sldMkLst>
          <pc:docMk/>
          <pc:sldMk cId="2754453102" sldId="500"/>
        </pc:sldMkLst>
        <pc:spChg chg="mod">
          <ac:chgData name="Riccardo Banzi" userId="S::s4343934@studenti.unige.it::16dc963c-8fee-4af0-b4f3-5a77d1faf8ec" providerId="AD" clId="Web-{2C561735-333A-95E1-A031-3DEB8B31DDFD}" dt="2021-10-25T06:52:05.461" v="69" actId="20577"/>
          <ac:spMkLst>
            <pc:docMk/>
            <pc:sldMk cId="2754453102" sldId="500"/>
            <ac:spMk id="5" creationId="{51795BD1-E3D8-4672-B64B-A451BD6C4723}"/>
          </ac:spMkLst>
        </pc:spChg>
      </pc:sldChg>
      <pc:sldChg chg="del">
        <pc:chgData name="Riccardo Banzi" userId="S::s4343934@studenti.unige.it::16dc963c-8fee-4af0-b4f3-5a77d1faf8ec" providerId="AD" clId="Web-{2C561735-333A-95E1-A031-3DEB8B31DDFD}" dt="2021-10-25T06:52:34.555" v="73"/>
        <pc:sldMkLst>
          <pc:docMk/>
          <pc:sldMk cId="1332845196" sldId="501"/>
        </pc:sldMkLst>
      </pc:sldChg>
      <pc:sldChg chg="addSp delSp modSp">
        <pc:chgData name="Riccardo Banzi" userId="S::s4343934@studenti.unige.it::16dc963c-8fee-4af0-b4f3-5a77d1faf8ec" providerId="AD" clId="Web-{2C561735-333A-95E1-A031-3DEB8B31DDFD}" dt="2021-10-25T06:53:45.931" v="123"/>
        <pc:sldMkLst>
          <pc:docMk/>
          <pc:sldMk cId="240710660" sldId="502"/>
        </pc:sldMkLst>
        <pc:spChg chg="del">
          <ac:chgData name="Riccardo Banzi" userId="S::s4343934@studenti.unige.it::16dc963c-8fee-4af0-b4f3-5a77d1faf8ec" providerId="AD" clId="Web-{2C561735-333A-95E1-A031-3DEB8B31DDFD}" dt="2021-10-25T06:52:26.149" v="70"/>
          <ac:spMkLst>
            <pc:docMk/>
            <pc:sldMk cId="240710660" sldId="502"/>
            <ac:spMk id="5" creationId="{51795BD1-E3D8-4672-B64B-A451BD6C4723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5.931" v="122"/>
          <ac:spMkLst>
            <pc:docMk/>
            <pc:sldMk cId="240710660" sldId="502"/>
            <ac:spMk id="6" creationId="{47F22D5C-E2B3-4146-8AEE-75ED5C18E751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5.931" v="120"/>
          <ac:spMkLst>
            <pc:docMk/>
            <pc:sldMk cId="240710660" sldId="502"/>
            <ac:spMk id="8" creationId="{BAC14C23-29F7-49CD-92E7-C7C428ED19E1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5.931" v="119"/>
          <ac:spMkLst>
            <pc:docMk/>
            <pc:sldMk cId="240710660" sldId="502"/>
            <ac:spMk id="9" creationId="{700C7F05-2626-4E1F-AEC7-2AD38D8568F6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0.588" v="117"/>
          <ac:spMkLst>
            <pc:docMk/>
            <pc:sldMk cId="240710660" sldId="502"/>
            <ac:spMk id="10" creationId="{F0B7F284-7744-4A3C-B80A-6EBC9104BDE6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0.572" v="115"/>
          <ac:spMkLst>
            <pc:docMk/>
            <pc:sldMk cId="240710660" sldId="502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0.572" v="113"/>
          <ac:spMkLst>
            <pc:docMk/>
            <pc:sldMk cId="240710660" sldId="502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0.572" v="112"/>
          <ac:spMkLst>
            <pc:docMk/>
            <pc:sldMk cId="240710660" sldId="502"/>
            <ac:spMk id="15" creationId="{A032372B-1EBD-4534-94E8-8F52ADA65334}"/>
          </ac:spMkLst>
        </pc:spChg>
        <pc:spChg chg="add mod">
          <ac:chgData name="Riccardo Banzi" userId="S::s4343934@studenti.unige.it::16dc963c-8fee-4af0-b4f3-5a77d1faf8ec" providerId="AD" clId="Web-{2C561735-333A-95E1-A031-3DEB8B31DDFD}" dt="2021-10-25T06:52:31.696" v="72" actId="1076"/>
          <ac:spMkLst>
            <pc:docMk/>
            <pc:sldMk cId="240710660" sldId="502"/>
            <ac:spMk id="17" creationId="{FC6B149B-13BA-43EC-B306-BE78D79683FA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40.572" v="110"/>
          <ac:spMkLst>
            <pc:docMk/>
            <pc:sldMk cId="240710660" sldId="502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53:45.931" v="123"/>
          <ac:picMkLst>
            <pc:docMk/>
            <pc:sldMk cId="240710660" sldId="502"/>
            <ac:picMk id="2" creationId="{DDCAA555-60F7-4D3D-BED0-E40326523391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42.947" v="118"/>
          <ac:picMkLst>
            <pc:docMk/>
            <pc:sldMk cId="240710660" sldId="502"/>
            <ac:picMk id="4" creationId="{0325D97B-7094-475E-844F-8D12EE940C73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45.931" v="121"/>
          <ac:picMkLst>
            <pc:docMk/>
            <pc:sldMk cId="240710660" sldId="502"/>
            <ac:picMk id="7" creationId="{31D50664-06D0-43C9-8AD2-57149B6FCB52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40.588" v="116"/>
          <ac:picMkLst>
            <pc:docMk/>
            <pc:sldMk cId="240710660" sldId="502"/>
            <ac:picMk id="11" creationId="{CB70A13B-9178-4CBD-9C59-C33F045C7DDA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40.572" v="114"/>
          <ac:picMkLst>
            <pc:docMk/>
            <pc:sldMk cId="240710660" sldId="502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40.572" v="111"/>
          <ac:picMkLst>
            <pc:docMk/>
            <pc:sldMk cId="240710660" sldId="502"/>
            <ac:picMk id="16" creationId="{C20DE481-E308-43DA-B907-B8E1A6AF6B89}"/>
          </ac:picMkLst>
        </pc:picChg>
      </pc:sldChg>
      <pc:sldChg chg="del">
        <pc:chgData name="Riccardo Banzi" userId="S::s4343934@studenti.unige.it::16dc963c-8fee-4af0-b4f3-5a77d1faf8ec" providerId="AD" clId="Web-{2C561735-333A-95E1-A031-3DEB8B31DDFD}" dt="2021-10-25T06:52:36.399" v="74"/>
        <pc:sldMkLst>
          <pc:docMk/>
          <pc:sldMk cId="3425246950" sldId="503"/>
        </pc:sldMkLst>
      </pc:sldChg>
      <pc:sldChg chg="del">
        <pc:chgData name="Riccardo Banzi" userId="S::s4343934@studenti.unige.it::16dc963c-8fee-4af0-b4f3-5a77d1faf8ec" providerId="AD" clId="Web-{2C561735-333A-95E1-A031-3DEB8B31DDFD}" dt="2021-10-25T06:52:39.321" v="76"/>
        <pc:sldMkLst>
          <pc:docMk/>
          <pc:sldMk cId="1780375454" sldId="504"/>
        </pc:sldMkLst>
      </pc:sldChg>
      <pc:sldChg chg="del">
        <pc:chgData name="Riccardo Banzi" userId="S::s4343934@studenti.unige.it::16dc963c-8fee-4af0-b4f3-5a77d1faf8ec" providerId="AD" clId="Web-{2C561735-333A-95E1-A031-3DEB8B31DDFD}" dt="2021-10-25T06:52:37.743" v="75"/>
        <pc:sldMkLst>
          <pc:docMk/>
          <pc:sldMk cId="823817034" sldId="505"/>
        </pc:sldMkLst>
      </pc:sldChg>
      <pc:sldChg chg="modSp">
        <pc:chgData name="Riccardo Banzi" userId="S::s4343934@studenti.unige.it::16dc963c-8fee-4af0-b4f3-5a77d1faf8ec" providerId="AD" clId="Web-{2C561735-333A-95E1-A031-3DEB8B31DDFD}" dt="2021-10-25T06:54:59.073" v="134" actId="20577"/>
        <pc:sldMkLst>
          <pc:docMk/>
          <pc:sldMk cId="164535978" sldId="507"/>
        </pc:sldMkLst>
        <pc:spChg chg="mod">
          <ac:chgData name="Riccardo Banzi" userId="S::s4343934@studenti.unige.it::16dc963c-8fee-4af0-b4f3-5a77d1faf8ec" providerId="AD" clId="Web-{2C561735-333A-95E1-A031-3DEB8B31DDFD}" dt="2021-10-25T06:54:59.073" v="134" actId="20577"/>
          <ac:spMkLst>
            <pc:docMk/>
            <pc:sldMk cId="164535978" sldId="507"/>
            <ac:spMk id="12" creationId="{7EF8563C-DB00-4573-86CF-0FDF5890A8E8}"/>
          </ac:spMkLst>
        </pc:spChg>
      </pc:sldChg>
      <pc:sldChg chg="delSp">
        <pc:chgData name="Riccardo Banzi" userId="S::s4343934@studenti.unige.it::16dc963c-8fee-4af0-b4f3-5a77d1faf8ec" providerId="AD" clId="Web-{2C561735-333A-95E1-A031-3DEB8B31DDFD}" dt="2021-10-25T06:58:43.296" v="174"/>
        <pc:sldMkLst>
          <pc:docMk/>
          <pc:sldMk cId="1454940397" sldId="512"/>
        </pc:sldMkLst>
        <pc:spChg chg="del">
          <ac:chgData name="Riccardo Banzi" userId="S::s4343934@studenti.unige.it::16dc963c-8fee-4af0-b4f3-5a77d1faf8ec" providerId="AD" clId="Web-{2C561735-333A-95E1-A031-3DEB8B31DDFD}" dt="2021-10-25T06:58:43.296" v="174"/>
          <ac:spMkLst>
            <pc:docMk/>
            <pc:sldMk cId="1454940397" sldId="512"/>
            <ac:spMk id="16" creationId="{9A6C0FD9-9AA9-47F7-AB8F-D5FB8EF305D5}"/>
          </ac:spMkLst>
        </pc:spChg>
      </pc:sldChg>
      <pc:sldChg chg="add replId">
        <pc:chgData name="Riccardo Banzi" userId="S::s4343934@studenti.unige.it::16dc963c-8fee-4af0-b4f3-5a77d1faf8ec" providerId="AD" clId="Web-{2C561735-333A-95E1-A031-3DEB8B31DDFD}" dt="2021-10-25T06:46:25.470" v="7"/>
        <pc:sldMkLst>
          <pc:docMk/>
          <pc:sldMk cId="3180267276" sldId="524"/>
        </pc:sldMkLst>
      </pc:sldChg>
      <pc:sldChg chg="delSp add replId">
        <pc:chgData name="Riccardo Banzi" userId="S::s4343934@studenti.unige.it::16dc963c-8fee-4af0-b4f3-5a77d1faf8ec" providerId="AD" clId="Web-{2C561735-333A-95E1-A031-3DEB8B31DDFD}" dt="2021-10-25T06:46:33.861" v="9"/>
        <pc:sldMkLst>
          <pc:docMk/>
          <pc:sldMk cId="928235967" sldId="525"/>
        </pc:sldMkLst>
        <pc:spChg chg="del">
          <ac:chgData name="Riccardo Banzi" userId="S::s4343934@studenti.unige.it::16dc963c-8fee-4af0-b4f3-5a77d1faf8ec" providerId="AD" clId="Web-{2C561735-333A-95E1-A031-3DEB8B31DDFD}" dt="2021-10-25T06:46:33.861" v="9"/>
          <ac:spMkLst>
            <pc:docMk/>
            <pc:sldMk cId="928235967" sldId="525"/>
            <ac:spMk id="24" creationId="{364DF153-DF1D-4B18-8377-9D31696CFAE5}"/>
          </ac:spMkLst>
        </pc:spChg>
      </pc:sldChg>
      <pc:sldChg chg="delSp add ord replId">
        <pc:chgData name="Riccardo Banzi" userId="S::s4343934@studenti.unige.it::16dc963c-8fee-4af0-b4f3-5a77d1faf8ec" providerId="AD" clId="Web-{2C561735-333A-95E1-A031-3DEB8B31DDFD}" dt="2021-10-25T06:49:39.490" v="24"/>
        <pc:sldMkLst>
          <pc:docMk/>
          <pc:sldMk cId="1761624366" sldId="526"/>
        </pc:sldMkLst>
        <pc:spChg chg="del">
          <ac:chgData name="Riccardo Banzi" userId="S::s4343934@studenti.unige.it::16dc963c-8fee-4af0-b4f3-5a77d1faf8ec" providerId="AD" clId="Web-{2C561735-333A-95E1-A031-3DEB8B31DDFD}" dt="2021-10-25T06:49:37.318" v="22"/>
          <ac:spMkLst>
            <pc:docMk/>
            <pc:sldMk cId="1761624366" sldId="526"/>
            <ac:spMk id="2" creationId="{4DD6430A-DBB5-4223-B2B3-A8B8E100DBE4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49:37.318" v="21"/>
          <ac:spMkLst>
            <pc:docMk/>
            <pc:sldMk cId="1761624366" sldId="526"/>
            <ac:spMk id="4" creationId="{03CE19A4-DE8C-4E23-AA6C-8F31C0C756A0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49:37.318" v="23"/>
          <ac:spMkLst>
            <pc:docMk/>
            <pc:sldMk cId="1761624366" sldId="526"/>
            <ac:spMk id="6" creationId="{736F7858-CFE2-4BE6-87C3-81E0D3F13292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49:35.271" v="20"/>
          <ac:picMkLst>
            <pc:docMk/>
            <pc:sldMk cId="1761624366" sldId="526"/>
            <ac:picMk id="8" creationId="{19B50D5E-EEA2-49CE-ADBB-064A7F3B96E0}"/>
          </ac:picMkLst>
        </pc:picChg>
      </pc:sldChg>
      <pc:sldChg chg="delSp add replId">
        <pc:chgData name="Riccardo Banzi" userId="S::s4343934@studenti.unige.it::16dc963c-8fee-4af0-b4f3-5a77d1faf8ec" providerId="AD" clId="Web-{2C561735-333A-95E1-A031-3DEB8B31DDFD}" dt="2021-10-25T06:53:34.291" v="109"/>
        <pc:sldMkLst>
          <pc:docMk/>
          <pc:sldMk cId="3807718292" sldId="527"/>
        </pc:sldMkLst>
        <pc:spChg chg="del">
          <ac:chgData name="Riccardo Banzi" userId="S::s4343934@studenti.unige.it::16dc963c-8fee-4af0-b4f3-5a77d1faf8ec" providerId="AD" clId="Web-{2C561735-333A-95E1-A031-3DEB8B31DDFD}" dt="2021-10-25T06:53:31.306" v="101"/>
          <ac:spMkLst>
            <pc:docMk/>
            <pc:sldMk cId="3807718292" sldId="527"/>
            <ac:spMk id="9" creationId="{700C7F05-2626-4E1F-AEC7-2AD38D8568F6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34.291" v="109"/>
          <ac:spMkLst>
            <pc:docMk/>
            <pc:sldMk cId="3807718292" sldId="527"/>
            <ac:spMk id="10" creationId="{F0B7F284-7744-4A3C-B80A-6EBC9104BDE6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34.291" v="107"/>
          <ac:spMkLst>
            <pc:docMk/>
            <pc:sldMk cId="3807718292" sldId="527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34.291" v="105"/>
          <ac:spMkLst>
            <pc:docMk/>
            <pc:sldMk cId="3807718292" sldId="527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34.291" v="104"/>
          <ac:spMkLst>
            <pc:docMk/>
            <pc:sldMk cId="3807718292" sldId="527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34.291" v="102"/>
          <ac:spMkLst>
            <pc:docMk/>
            <pc:sldMk cId="3807718292" sldId="527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53:29.259" v="100"/>
          <ac:picMkLst>
            <pc:docMk/>
            <pc:sldMk cId="3807718292" sldId="527"/>
            <ac:picMk id="7" creationId="{31D50664-06D0-43C9-8AD2-57149B6FCB52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34.291" v="108"/>
          <ac:picMkLst>
            <pc:docMk/>
            <pc:sldMk cId="3807718292" sldId="527"/>
            <ac:picMk id="11" creationId="{CB70A13B-9178-4CBD-9C59-C33F045C7DDA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34.291" v="106"/>
          <ac:picMkLst>
            <pc:docMk/>
            <pc:sldMk cId="3807718292" sldId="527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34.291" v="103"/>
          <ac:picMkLst>
            <pc:docMk/>
            <pc:sldMk cId="3807718292" sldId="527"/>
            <ac:picMk id="16" creationId="{C20DE481-E308-43DA-B907-B8E1A6AF6B89}"/>
          </ac:picMkLst>
        </pc:picChg>
      </pc:sldChg>
      <pc:sldChg chg="delSp add replId">
        <pc:chgData name="Riccardo Banzi" userId="S::s4343934@studenti.unige.it::16dc963c-8fee-4af0-b4f3-5a77d1faf8ec" providerId="AD" clId="Web-{2C561735-333A-95E1-A031-3DEB8B31DDFD}" dt="2021-10-25T06:53:20.947" v="99"/>
        <pc:sldMkLst>
          <pc:docMk/>
          <pc:sldMk cId="4250268239" sldId="528"/>
        </pc:sldMkLst>
        <pc:spChg chg="del">
          <ac:chgData name="Riccardo Banzi" userId="S::s4343934@studenti.unige.it::16dc963c-8fee-4af0-b4f3-5a77d1faf8ec" providerId="AD" clId="Web-{2C561735-333A-95E1-A031-3DEB8B31DDFD}" dt="2021-10-25T06:53:20.134" v="92"/>
          <ac:spMkLst>
            <pc:docMk/>
            <pc:sldMk cId="4250268239" sldId="528"/>
            <ac:spMk id="10" creationId="{F0B7F284-7744-4A3C-B80A-6EBC9104BDE6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20.197" v="94"/>
          <ac:spMkLst>
            <pc:docMk/>
            <pc:sldMk cId="4250268239" sldId="528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20.275" v="96"/>
          <ac:spMkLst>
            <pc:docMk/>
            <pc:sldMk cId="4250268239" sldId="528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20.947" v="99"/>
          <ac:spMkLst>
            <pc:docMk/>
            <pc:sldMk cId="4250268239" sldId="528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20.947" v="97"/>
          <ac:spMkLst>
            <pc:docMk/>
            <pc:sldMk cId="4250268239" sldId="528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53:20.165" v="93"/>
          <ac:picMkLst>
            <pc:docMk/>
            <pc:sldMk cId="4250268239" sldId="528"/>
            <ac:picMk id="11" creationId="{CB70A13B-9178-4CBD-9C59-C33F045C7DDA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20.243" v="95"/>
          <ac:picMkLst>
            <pc:docMk/>
            <pc:sldMk cId="4250268239" sldId="528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20.947" v="98"/>
          <ac:picMkLst>
            <pc:docMk/>
            <pc:sldMk cId="4250268239" sldId="528"/>
            <ac:picMk id="16" creationId="{C20DE481-E308-43DA-B907-B8E1A6AF6B89}"/>
          </ac:picMkLst>
        </pc:picChg>
      </pc:sldChg>
      <pc:sldChg chg="delSp add replId">
        <pc:chgData name="Riccardo Banzi" userId="S::s4343934@studenti.unige.it::16dc963c-8fee-4af0-b4f3-5a77d1faf8ec" providerId="AD" clId="Web-{2C561735-333A-95E1-A031-3DEB8B31DDFD}" dt="2021-10-25T06:53:17.540" v="91"/>
        <pc:sldMkLst>
          <pc:docMk/>
          <pc:sldMk cId="4263279137" sldId="529"/>
        </pc:sldMkLst>
        <pc:spChg chg="del">
          <ac:chgData name="Riccardo Banzi" userId="S::s4343934@studenti.unige.it::16dc963c-8fee-4af0-b4f3-5a77d1faf8ec" providerId="AD" clId="Web-{2C561735-333A-95E1-A031-3DEB8B31DDFD}" dt="2021-10-25T06:53:17.431" v="86"/>
          <ac:spMkLst>
            <pc:docMk/>
            <pc:sldMk cId="4263279137" sldId="529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17.509" v="88"/>
          <ac:spMkLst>
            <pc:docMk/>
            <pc:sldMk cId="4263279137" sldId="529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17.540" v="91"/>
          <ac:spMkLst>
            <pc:docMk/>
            <pc:sldMk cId="4263279137" sldId="529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17.540" v="89"/>
          <ac:spMkLst>
            <pc:docMk/>
            <pc:sldMk cId="4263279137" sldId="529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53:17.478" v="87"/>
          <ac:picMkLst>
            <pc:docMk/>
            <pc:sldMk cId="4263279137" sldId="529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2C561735-333A-95E1-A031-3DEB8B31DDFD}" dt="2021-10-25T06:53:17.540" v="90"/>
          <ac:picMkLst>
            <pc:docMk/>
            <pc:sldMk cId="4263279137" sldId="529"/>
            <ac:picMk id="16" creationId="{C20DE481-E308-43DA-B907-B8E1A6AF6B89}"/>
          </ac:picMkLst>
        </pc:picChg>
      </pc:sldChg>
      <pc:sldChg chg="delSp add replId">
        <pc:chgData name="Riccardo Banzi" userId="S::s4343934@studenti.unige.it::16dc963c-8fee-4af0-b4f3-5a77d1faf8ec" providerId="AD" clId="Web-{2C561735-333A-95E1-A031-3DEB8B31DDFD}" dt="2021-10-25T06:53:09.368" v="85"/>
        <pc:sldMkLst>
          <pc:docMk/>
          <pc:sldMk cId="383329004" sldId="530"/>
        </pc:sldMkLst>
        <pc:spChg chg="del">
          <ac:chgData name="Riccardo Banzi" userId="S::s4343934@studenti.unige.it::16dc963c-8fee-4af0-b4f3-5a77d1faf8ec" providerId="AD" clId="Web-{2C561735-333A-95E1-A031-3DEB8B31DDFD}" dt="2021-10-25T06:53:09.368" v="85"/>
          <ac:spMkLst>
            <pc:docMk/>
            <pc:sldMk cId="383329004" sldId="530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2C561735-333A-95E1-A031-3DEB8B31DDFD}" dt="2021-10-25T06:53:09.306" v="83"/>
          <ac:spMkLst>
            <pc:docMk/>
            <pc:sldMk cId="383329004" sldId="530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2C561735-333A-95E1-A031-3DEB8B31DDFD}" dt="2021-10-25T06:53:09.337" v="84"/>
          <ac:picMkLst>
            <pc:docMk/>
            <pc:sldMk cId="383329004" sldId="530"/>
            <ac:picMk id="16" creationId="{C20DE481-E308-43DA-B907-B8E1A6AF6B89}"/>
          </ac:picMkLst>
        </pc:picChg>
      </pc:sldChg>
      <pc:sldChg chg="add replId">
        <pc:chgData name="Riccardo Banzi" userId="S::s4343934@studenti.unige.it::16dc963c-8fee-4af0-b4f3-5a77d1faf8ec" providerId="AD" clId="Web-{2C561735-333A-95E1-A031-3DEB8B31DDFD}" dt="2021-10-25T06:52:59.243" v="82"/>
        <pc:sldMkLst>
          <pc:docMk/>
          <pc:sldMk cId="1651346276" sldId="531"/>
        </pc:sldMkLst>
      </pc:sldChg>
      <pc:sldChg chg="delSp add replId">
        <pc:chgData name="Riccardo Banzi" userId="S::s4343934@studenti.unige.it::16dc963c-8fee-4af0-b4f3-5a77d1faf8ec" providerId="AD" clId="Web-{2C561735-333A-95E1-A031-3DEB8B31DDFD}" dt="2021-10-25T06:58:24.108" v="166"/>
        <pc:sldMkLst>
          <pc:docMk/>
          <pc:sldMk cId="4048099213" sldId="532"/>
        </pc:sldMkLst>
        <pc:spChg chg="del">
          <ac:chgData name="Riccardo Banzi" userId="S::s4343934@studenti.unige.it::16dc963c-8fee-4af0-b4f3-5a77d1faf8ec" providerId="AD" clId="Web-{2C561735-333A-95E1-A031-3DEB8B31DDFD}" dt="2021-10-25T06:58:24.108" v="166"/>
          <ac:spMkLst>
            <pc:docMk/>
            <pc:sldMk cId="4048099213" sldId="532"/>
            <ac:spMk id="15" creationId="{25D20D58-4539-4FF0-A4E4-755DBBE3FF0B}"/>
          </ac:spMkLst>
        </pc:spChg>
      </pc:sldChg>
      <pc:sldChg chg="add replId">
        <pc:chgData name="Riccardo Banzi" userId="S::s4343934@studenti.unige.it::16dc963c-8fee-4af0-b4f3-5a77d1faf8ec" providerId="AD" clId="Web-{2C561735-333A-95E1-A031-3DEB8B31DDFD}" dt="2021-10-25T06:58:17.280" v="165"/>
        <pc:sldMkLst>
          <pc:docMk/>
          <pc:sldMk cId="544034936" sldId="533"/>
        </pc:sldMkLst>
      </pc:sldChg>
      <pc:sldChg chg="add replId">
        <pc:chgData name="Riccardo Banzi" userId="S::s4343934@studenti.unige.it::16dc963c-8fee-4af0-b4f3-5a77d1faf8ec" providerId="AD" clId="Web-{2C561735-333A-95E1-A031-3DEB8B31DDFD}" dt="2021-10-25T06:58:34.936" v="173"/>
        <pc:sldMkLst>
          <pc:docMk/>
          <pc:sldMk cId="460849331" sldId="534"/>
        </pc:sldMkLst>
      </pc:sldChg>
    </pc:docChg>
  </pc:docChgLst>
  <pc:docChgLst>
    <pc:chgData name="Riccardo Banzi" userId="S::s4343934@studenti.unige.it::16dc963c-8fee-4af0-b4f3-5a77d1faf8ec" providerId="AD" clId="Web-{557EE00B-4FEE-4F4F-63CE-26BDCF61FD1F}"/>
    <pc:docChg chg="addSld delSld modSld sldOrd">
      <pc:chgData name="Riccardo Banzi" userId="S::s4343934@studenti.unige.it::16dc963c-8fee-4af0-b4f3-5a77d1faf8ec" providerId="AD" clId="Web-{557EE00B-4FEE-4F4F-63CE-26BDCF61FD1F}" dt="2021-10-22T22:46:46.991" v="494" actId="1076"/>
      <pc:docMkLst>
        <pc:docMk/>
      </pc:docMkLst>
      <pc:sldChg chg="modSp">
        <pc:chgData name="Riccardo Banzi" userId="S::s4343934@studenti.unige.it::16dc963c-8fee-4af0-b4f3-5a77d1faf8ec" providerId="AD" clId="Web-{557EE00B-4FEE-4F4F-63CE-26BDCF61FD1F}" dt="2021-10-22T22:46:46.991" v="494" actId="1076"/>
        <pc:sldMkLst>
          <pc:docMk/>
          <pc:sldMk cId="472580771" sldId="257"/>
        </pc:sldMkLst>
        <pc:spChg chg="mod">
          <ac:chgData name="Riccardo Banzi" userId="S::s4343934@studenti.unige.it::16dc963c-8fee-4af0-b4f3-5a77d1faf8ec" providerId="AD" clId="Web-{557EE00B-4FEE-4F4F-63CE-26BDCF61FD1F}" dt="2021-10-22T22:46:46.976" v="492" actId="1076"/>
          <ac:spMkLst>
            <pc:docMk/>
            <pc:sldMk cId="472580771" sldId="257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557EE00B-4FEE-4F4F-63CE-26BDCF61FD1F}" dt="2021-10-22T22:46:35.319" v="491" actId="1076"/>
          <ac:spMkLst>
            <pc:docMk/>
            <pc:sldMk cId="472580771" sldId="257"/>
            <ac:spMk id="4" creationId="{9C839623-50F2-43D7-8B18-03ED64BF2DD8}"/>
          </ac:spMkLst>
        </pc:spChg>
        <pc:spChg chg="mod">
          <ac:chgData name="Riccardo Banzi" userId="S::s4343934@studenti.unige.it::16dc963c-8fee-4af0-b4f3-5a77d1faf8ec" providerId="AD" clId="Web-{557EE00B-4FEE-4F4F-63CE-26BDCF61FD1F}" dt="2021-10-22T22:46:46.976" v="493" actId="1076"/>
          <ac:spMkLst>
            <pc:docMk/>
            <pc:sldMk cId="472580771" sldId="257"/>
            <ac:spMk id="5" creationId="{9A9A78A6-D0CE-4E9E-BB12-506D052A5162}"/>
          </ac:spMkLst>
        </pc:spChg>
        <pc:picChg chg="mod">
          <ac:chgData name="Riccardo Banzi" userId="S::s4343934@studenti.unige.it::16dc963c-8fee-4af0-b4f3-5a77d1faf8ec" providerId="AD" clId="Web-{557EE00B-4FEE-4F4F-63CE-26BDCF61FD1F}" dt="2021-10-22T22:46:46.991" v="494" actId="1076"/>
          <ac:picMkLst>
            <pc:docMk/>
            <pc:sldMk cId="472580771" sldId="257"/>
            <ac:picMk id="7" creationId="{69BD5129-9216-4BF4-BCC2-B4D6F6676797}"/>
          </ac:picMkLst>
        </pc:picChg>
      </pc:sldChg>
      <pc:sldChg chg="del">
        <pc:chgData name="Riccardo Banzi" userId="S::s4343934@studenti.unige.it::16dc963c-8fee-4af0-b4f3-5a77d1faf8ec" providerId="AD" clId="Web-{557EE00B-4FEE-4F4F-63CE-26BDCF61FD1F}" dt="2021-10-22T22:11:40.186" v="166"/>
        <pc:sldMkLst>
          <pc:docMk/>
          <pc:sldMk cId="2211170736" sldId="364"/>
        </pc:sldMkLst>
      </pc:sldChg>
      <pc:sldChg chg="del">
        <pc:chgData name="Riccardo Banzi" userId="S::s4343934@studenti.unige.it::16dc963c-8fee-4af0-b4f3-5a77d1faf8ec" providerId="AD" clId="Web-{557EE00B-4FEE-4F4F-63CE-26BDCF61FD1F}" dt="2021-10-22T22:11:13.950" v="155"/>
        <pc:sldMkLst>
          <pc:docMk/>
          <pc:sldMk cId="1177314800" sldId="365"/>
        </pc:sldMkLst>
      </pc:sldChg>
      <pc:sldChg chg="del">
        <pc:chgData name="Riccardo Banzi" userId="S::s4343934@studenti.unige.it::16dc963c-8fee-4af0-b4f3-5a77d1faf8ec" providerId="AD" clId="Web-{557EE00B-4FEE-4F4F-63CE-26BDCF61FD1F}" dt="2021-10-22T22:11:14.919" v="156"/>
        <pc:sldMkLst>
          <pc:docMk/>
          <pc:sldMk cId="885373851" sldId="366"/>
        </pc:sldMkLst>
      </pc:sldChg>
      <pc:sldChg chg="del">
        <pc:chgData name="Riccardo Banzi" userId="S::s4343934@studenti.unige.it::16dc963c-8fee-4af0-b4f3-5a77d1faf8ec" providerId="AD" clId="Web-{557EE00B-4FEE-4F4F-63CE-26BDCF61FD1F}" dt="2021-10-22T22:11:16.450" v="157"/>
        <pc:sldMkLst>
          <pc:docMk/>
          <pc:sldMk cId="1992270810" sldId="367"/>
        </pc:sldMkLst>
      </pc:sldChg>
      <pc:sldChg chg="del">
        <pc:chgData name="Riccardo Banzi" userId="S::s4343934@studenti.unige.it::16dc963c-8fee-4af0-b4f3-5a77d1faf8ec" providerId="AD" clId="Web-{557EE00B-4FEE-4F4F-63CE-26BDCF61FD1F}" dt="2021-10-22T22:18:05.474" v="233"/>
        <pc:sldMkLst>
          <pc:docMk/>
          <pc:sldMk cId="3246231202" sldId="375"/>
        </pc:sldMkLst>
      </pc:sldChg>
      <pc:sldChg chg="modSp">
        <pc:chgData name="Riccardo Banzi" userId="S::s4343934@studenti.unige.it::16dc963c-8fee-4af0-b4f3-5a77d1faf8ec" providerId="AD" clId="Web-{557EE00B-4FEE-4F4F-63CE-26BDCF61FD1F}" dt="2021-10-22T22:35:57.013" v="481" actId="20577"/>
        <pc:sldMkLst>
          <pc:docMk/>
          <pc:sldMk cId="3604610976" sldId="387"/>
        </pc:sldMkLst>
        <pc:spChg chg="mod">
          <ac:chgData name="Riccardo Banzi" userId="S::s4343934@studenti.unige.it::16dc963c-8fee-4af0-b4f3-5a77d1faf8ec" providerId="AD" clId="Web-{557EE00B-4FEE-4F4F-63CE-26BDCF61FD1F}" dt="2021-10-22T22:35:57.013" v="481" actId="20577"/>
          <ac:spMkLst>
            <pc:docMk/>
            <pc:sldMk cId="3604610976" sldId="387"/>
            <ac:spMk id="13" creationId="{964F5255-77C5-4B79-A3DA-77BCF8DB33F9}"/>
          </ac:spMkLst>
        </pc:spChg>
      </pc:sldChg>
      <pc:sldChg chg="modSp">
        <pc:chgData name="Riccardo Banzi" userId="S::s4343934@studenti.unige.it::16dc963c-8fee-4af0-b4f3-5a77d1faf8ec" providerId="AD" clId="Web-{557EE00B-4FEE-4F4F-63CE-26BDCF61FD1F}" dt="2021-10-22T22:45:32.653" v="487" actId="20577"/>
        <pc:sldMkLst>
          <pc:docMk/>
          <pc:sldMk cId="814046524" sldId="422"/>
        </pc:sldMkLst>
        <pc:spChg chg="mod">
          <ac:chgData name="Riccardo Banzi" userId="S::s4343934@studenti.unige.it::16dc963c-8fee-4af0-b4f3-5a77d1faf8ec" providerId="AD" clId="Web-{557EE00B-4FEE-4F4F-63CE-26BDCF61FD1F}" dt="2021-10-22T22:45:32.653" v="487" actId="20577"/>
          <ac:spMkLst>
            <pc:docMk/>
            <pc:sldMk cId="814046524" sldId="422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557EE00B-4FEE-4F4F-63CE-26BDCF61FD1F}" dt="2021-10-22T22:12:29.095" v="173" actId="20577"/>
        <pc:sldMkLst>
          <pc:docMk/>
          <pc:sldMk cId="3219636928" sldId="431"/>
        </pc:sldMkLst>
        <pc:spChg chg="mod">
          <ac:chgData name="Riccardo Banzi" userId="S::s4343934@studenti.unige.it::16dc963c-8fee-4af0-b4f3-5a77d1faf8ec" providerId="AD" clId="Web-{557EE00B-4FEE-4F4F-63CE-26BDCF61FD1F}" dt="2021-10-22T22:12:29.095" v="173" actId="20577"/>
          <ac:spMkLst>
            <pc:docMk/>
            <pc:sldMk cId="3219636928" sldId="431"/>
            <ac:spMk id="25" creationId="{104EEE95-7E77-4A07-A012-32B32C37CEBE}"/>
          </ac:spMkLst>
        </pc:spChg>
      </pc:sldChg>
      <pc:sldChg chg="modSp">
        <pc:chgData name="Riccardo Banzi" userId="S::s4343934@studenti.unige.it::16dc963c-8fee-4af0-b4f3-5a77d1faf8ec" providerId="AD" clId="Web-{557EE00B-4FEE-4F4F-63CE-26BDCF61FD1F}" dt="2021-10-22T22:12:32.657" v="174" actId="20577"/>
        <pc:sldMkLst>
          <pc:docMk/>
          <pc:sldMk cId="2016519248" sldId="432"/>
        </pc:sldMkLst>
        <pc:spChg chg="mod">
          <ac:chgData name="Riccardo Banzi" userId="S::s4343934@studenti.unige.it::16dc963c-8fee-4af0-b4f3-5a77d1faf8ec" providerId="AD" clId="Web-{557EE00B-4FEE-4F4F-63CE-26BDCF61FD1F}" dt="2021-10-22T22:12:32.657" v="174" actId="20577"/>
          <ac:spMkLst>
            <pc:docMk/>
            <pc:sldMk cId="2016519248" sldId="432"/>
            <ac:spMk id="25" creationId="{104EEE95-7E77-4A07-A012-32B32C37CEBE}"/>
          </ac:spMkLst>
        </pc:spChg>
      </pc:sldChg>
      <pc:sldChg chg="modSp">
        <pc:chgData name="Riccardo Banzi" userId="S::s4343934@studenti.unige.it::16dc963c-8fee-4af0-b4f3-5a77d1faf8ec" providerId="AD" clId="Web-{557EE00B-4FEE-4F4F-63CE-26BDCF61FD1F}" dt="2021-10-22T22:12:36.251" v="175" actId="20577"/>
        <pc:sldMkLst>
          <pc:docMk/>
          <pc:sldMk cId="3859570901" sldId="433"/>
        </pc:sldMkLst>
        <pc:spChg chg="mod">
          <ac:chgData name="Riccardo Banzi" userId="S::s4343934@studenti.unige.it::16dc963c-8fee-4af0-b4f3-5a77d1faf8ec" providerId="AD" clId="Web-{557EE00B-4FEE-4F4F-63CE-26BDCF61FD1F}" dt="2021-10-22T22:12:36.251" v="175" actId="20577"/>
          <ac:spMkLst>
            <pc:docMk/>
            <pc:sldMk cId="3859570901" sldId="433"/>
            <ac:spMk id="25" creationId="{104EEE95-7E77-4A07-A012-32B32C37CEBE}"/>
          </ac:spMkLst>
        </pc:spChg>
      </pc:sldChg>
      <pc:sldChg chg="modSp">
        <pc:chgData name="Riccardo Banzi" userId="S::s4343934@studenti.unige.it::16dc963c-8fee-4af0-b4f3-5a77d1faf8ec" providerId="AD" clId="Web-{557EE00B-4FEE-4F4F-63CE-26BDCF61FD1F}" dt="2021-10-22T22:12:21.876" v="172" actId="1076"/>
        <pc:sldMkLst>
          <pc:docMk/>
          <pc:sldMk cId="2574013678" sldId="436"/>
        </pc:sldMkLst>
        <pc:spChg chg="mod">
          <ac:chgData name="Riccardo Banzi" userId="S::s4343934@studenti.unige.it::16dc963c-8fee-4af0-b4f3-5a77d1faf8ec" providerId="AD" clId="Web-{557EE00B-4FEE-4F4F-63CE-26BDCF61FD1F}" dt="2021-10-22T22:12:21.876" v="172" actId="1076"/>
          <ac:spMkLst>
            <pc:docMk/>
            <pc:sldMk cId="2574013678" sldId="436"/>
            <ac:spMk id="2" creationId="{1C0B0733-2781-4338-9E72-3D2BF399FD92}"/>
          </ac:spMkLst>
        </pc:spChg>
      </pc:sldChg>
      <pc:sldChg chg="del">
        <pc:chgData name="Riccardo Banzi" userId="S::s4343934@studenti.unige.it::16dc963c-8fee-4af0-b4f3-5a77d1faf8ec" providerId="AD" clId="Web-{557EE00B-4FEE-4F4F-63CE-26BDCF61FD1F}" dt="2021-10-22T22:18:06.881" v="234"/>
        <pc:sldMkLst>
          <pc:docMk/>
          <pc:sldMk cId="2797834625" sldId="437"/>
        </pc:sldMkLst>
      </pc:sldChg>
      <pc:sldChg chg="del">
        <pc:chgData name="Riccardo Banzi" userId="S::s4343934@studenti.unige.it::16dc963c-8fee-4af0-b4f3-5a77d1faf8ec" providerId="AD" clId="Web-{557EE00B-4FEE-4F4F-63CE-26BDCF61FD1F}" dt="2021-10-22T22:18:07.615" v="235"/>
        <pc:sldMkLst>
          <pc:docMk/>
          <pc:sldMk cId="3401026491" sldId="438"/>
        </pc:sldMkLst>
      </pc:sldChg>
      <pc:sldChg chg="del">
        <pc:chgData name="Riccardo Banzi" userId="S::s4343934@studenti.unige.it::16dc963c-8fee-4af0-b4f3-5a77d1faf8ec" providerId="AD" clId="Web-{557EE00B-4FEE-4F4F-63CE-26BDCF61FD1F}" dt="2021-10-22T22:18:08.881" v="236"/>
        <pc:sldMkLst>
          <pc:docMk/>
          <pc:sldMk cId="3090637677" sldId="439"/>
        </pc:sldMkLst>
      </pc:sldChg>
      <pc:sldChg chg="del">
        <pc:chgData name="Riccardo Banzi" userId="S::s4343934@studenti.unige.it::16dc963c-8fee-4af0-b4f3-5a77d1faf8ec" providerId="AD" clId="Web-{557EE00B-4FEE-4F4F-63CE-26BDCF61FD1F}" dt="2021-10-22T22:18:04.943" v="232"/>
        <pc:sldMkLst>
          <pc:docMk/>
          <pc:sldMk cId="1468058615" sldId="440"/>
        </pc:sldMkLst>
      </pc:sldChg>
      <pc:sldChg chg="modSp">
        <pc:chgData name="Riccardo Banzi" userId="S::s4343934@studenti.unige.it::16dc963c-8fee-4af0-b4f3-5a77d1faf8ec" providerId="AD" clId="Web-{557EE00B-4FEE-4F4F-63CE-26BDCF61FD1F}" dt="2021-10-22T22:26:24.087" v="321" actId="1076"/>
        <pc:sldMkLst>
          <pc:docMk/>
          <pc:sldMk cId="577873631" sldId="454"/>
        </pc:sldMkLst>
        <pc:picChg chg="mod">
          <ac:chgData name="Riccardo Banzi" userId="S::s4343934@studenti.unige.it::16dc963c-8fee-4af0-b4f3-5a77d1faf8ec" providerId="AD" clId="Web-{557EE00B-4FEE-4F4F-63CE-26BDCF61FD1F}" dt="2021-10-22T22:26:24.087" v="321" actId="1076"/>
          <ac:picMkLst>
            <pc:docMk/>
            <pc:sldMk cId="577873631" sldId="454"/>
            <ac:picMk id="37" creationId="{6EA219CB-6557-4E1E-BB47-9860F16679AC}"/>
          </ac:picMkLst>
        </pc:picChg>
      </pc:sldChg>
      <pc:sldChg chg="del">
        <pc:chgData name="Riccardo Banzi" userId="S::s4343934@studenti.unige.it::16dc963c-8fee-4af0-b4f3-5a77d1faf8ec" providerId="AD" clId="Web-{557EE00B-4FEE-4F4F-63CE-26BDCF61FD1F}" dt="2021-10-22T21:55:44.727" v="35"/>
        <pc:sldMkLst>
          <pc:docMk/>
          <pc:sldMk cId="443635734" sldId="464"/>
        </pc:sldMkLst>
      </pc:sldChg>
      <pc:sldChg chg="del">
        <pc:chgData name="Riccardo Banzi" userId="S::s4343934@studenti.unige.it::16dc963c-8fee-4af0-b4f3-5a77d1faf8ec" providerId="AD" clId="Web-{557EE00B-4FEE-4F4F-63CE-26BDCF61FD1F}" dt="2021-10-22T21:55:45.852" v="36"/>
        <pc:sldMkLst>
          <pc:docMk/>
          <pc:sldMk cId="4065640514" sldId="465"/>
        </pc:sldMkLst>
      </pc:sldChg>
      <pc:sldChg chg="del">
        <pc:chgData name="Riccardo Banzi" userId="S::s4343934@studenti.unige.it::16dc963c-8fee-4af0-b4f3-5a77d1faf8ec" providerId="AD" clId="Web-{557EE00B-4FEE-4F4F-63CE-26BDCF61FD1F}" dt="2021-10-22T21:55:42.274" v="34"/>
        <pc:sldMkLst>
          <pc:docMk/>
          <pc:sldMk cId="2617772182" sldId="466"/>
        </pc:sldMkLst>
      </pc:sldChg>
      <pc:sldChg chg="addSp delSp modSp">
        <pc:chgData name="Riccardo Banzi" userId="S::s4343934@studenti.unige.it::16dc963c-8fee-4af0-b4f3-5a77d1faf8ec" providerId="AD" clId="Web-{557EE00B-4FEE-4F4F-63CE-26BDCF61FD1F}" dt="2021-10-22T21:56:06.025" v="48"/>
        <pc:sldMkLst>
          <pc:docMk/>
          <pc:sldMk cId="2128721311" sldId="467"/>
        </pc:sldMkLst>
        <pc:spChg chg="mod">
          <ac:chgData name="Riccardo Banzi" userId="S::s4343934@studenti.unige.it::16dc963c-8fee-4af0-b4f3-5a77d1faf8ec" providerId="AD" clId="Web-{557EE00B-4FEE-4F4F-63CE-26BDCF61FD1F}" dt="2021-10-22T21:55:33.930" v="33" actId="1076"/>
          <ac:spMkLst>
            <pc:docMk/>
            <pc:sldMk cId="2128721311" sldId="467"/>
            <ac:spMk id="5" creationId="{8EEA569A-4EBF-4CBF-9D33-0F0C2FE64486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4"/>
          <ac:spMkLst>
            <pc:docMk/>
            <pc:sldMk cId="2128721311" sldId="467"/>
            <ac:spMk id="9" creationId="{080338FF-0286-4EF8-BC36-86BA3D8E352A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3"/>
          <ac:spMkLst>
            <pc:docMk/>
            <pc:sldMk cId="2128721311" sldId="467"/>
            <ac:spMk id="12" creationId="{9A1F905B-8F35-4FDB-8E49-060828FF0F30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6"/>
          <ac:spMkLst>
            <pc:docMk/>
            <pc:sldMk cId="2128721311" sldId="467"/>
            <ac:spMk id="13" creationId="{3574FF8A-4273-422D-AD8F-18466325053F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5"/>
          <ac:spMkLst>
            <pc:docMk/>
            <pc:sldMk cId="2128721311" sldId="467"/>
            <ac:spMk id="14" creationId="{DC446C0F-A0C6-42F6-81D1-B7E29B6C20C0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5:57.243" v="40"/>
          <ac:spMkLst>
            <pc:docMk/>
            <pc:sldMk cId="2128721311" sldId="467"/>
            <ac:spMk id="16" creationId="{D1822C1A-1EA0-4D0E-9971-ED9D7AB16B39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1:55:31.054" v="32" actId="1076"/>
          <ac:spMkLst>
            <pc:docMk/>
            <pc:sldMk cId="2128721311" sldId="467"/>
            <ac:spMk id="17" creationId="{B8E9FFFB-D0BC-46C8-87B8-3B39B12802AA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7"/>
          <ac:spMkLst>
            <pc:docMk/>
            <pc:sldMk cId="2128721311" sldId="467"/>
            <ac:spMk id="19" creationId="{B895F8B9-8156-4D02-B386-0E4CF390FFA8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6:06.025" v="48"/>
          <ac:spMkLst>
            <pc:docMk/>
            <pc:sldMk cId="2128721311" sldId="467"/>
            <ac:spMk id="20" creationId="{C3DDDABF-5972-459E-B4DC-41D6D3A34CD7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1:55:57.243" v="41"/>
          <ac:spMkLst>
            <pc:docMk/>
            <pc:sldMk cId="2128721311" sldId="467"/>
            <ac:spMk id="21" creationId="{B9091DC2-B24C-44CA-BC38-6E9EBD74F80F}"/>
          </ac:spMkLst>
        </pc:spChg>
      </pc:sldChg>
      <pc:sldChg chg="delSp add replId">
        <pc:chgData name="Riccardo Banzi" userId="S::s4343934@studenti.unige.it::16dc963c-8fee-4af0-b4f3-5a77d1faf8ec" providerId="AD" clId="Web-{557EE00B-4FEE-4F4F-63CE-26BDCF61FD1F}" dt="2021-10-22T21:55:50.634" v="39"/>
        <pc:sldMkLst>
          <pc:docMk/>
          <pc:sldMk cId="3060455659" sldId="468"/>
        </pc:sldMkLst>
        <pc:spChg chg="del">
          <ac:chgData name="Riccardo Banzi" userId="S::s4343934@studenti.unige.it::16dc963c-8fee-4af0-b4f3-5a77d1faf8ec" providerId="AD" clId="Web-{557EE00B-4FEE-4F4F-63CE-26BDCF61FD1F}" dt="2021-10-22T21:55:50.634" v="39"/>
          <ac:spMkLst>
            <pc:docMk/>
            <pc:sldMk cId="3060455659" sldId="468"/>
            <ac:spMk id="16" creationId="{D1822C1A-1EA0-4D0E-9971-ED9D7AB16B39}"/>
          </ac:spMkLst>
        </pc:spChg>
      </pc:sldChg>
      <pc:sldChg chg="add replId">
        <pc:chgData name="Riccardo Banzi" userId="S::s4343934@studenti.unige.it::16dc963c-8fee-4af0-b4f3-5a77d1faf8ec" providerId="AD" clId="Web-{557EE00B-4FEE-4F4F-63CE-26BDCF61FD1F}" dt="2021-10-22T21:55:48.118" v="38"/>
        <pc:sldMkLst>
          <pc:docMk/>
          <pc:sldMk cId="2817027975" sldId="469"/>
        </pc:sldMkLst>
      </pc:sldChg>
      <pc:sldChg chg="add replId">
        <pc:chgData name="Riccardo Banzi" userId="S::s4343934@studenti.unige.it::16dc963c-8fee-4af0-b4f3-5a77d1faf8ec" providerId="AD" clId="Web-{557EE00B-4FEE-4F4F-63CE-26BDCF61FD1F}" dt="2021-10-22T21:56:02.009" v="42"/>
        <pc:sldMkLst>
          <pc:docMk/>
          <pc:sldMk cId="74871213" sldId="470"/>
        </pc:sldMkLst>
      </pc:sldChg>
      <pc:sldChg chg="addSp delSp modSp add replId">
        <pc:chgData name="Riccardo Banzi" userId="S::s4343934@studenti.unige.it::16dc963c-8fee-4af0-b4f3-5a77d1faf8ec" providerId="AD" clId="Web-{557EE00B-4FEE-4F4F-63CE-26BDCF61FD1F}" dt="2021-10-22T22:11:35.920" v="165"/>
        <pc:sldMkLst>
          <pc:docMk/>
          <pc:sldMk cId="3315865000" sldId="471"/>
        </pc:sldMkLst>
        <pc:spChg chg="del">
          <ac:chgData name="Riccardo Banzi" userId="S::s4343934@studenti.unige.it::16dc963c-8fee-4af0-b4f3-5a77d1faf8ec" providerId="AD" clId="Web-{557EE00B-4FEE-4F4F-63CE-26BDCF61FD1F}" dt="2021-10-22T22:04:55.900" v="59"/>
          <ac:spMkLst>
            <pc:docMk/>
            <pc:sldMk cId="3315865000" sldId="471"/>
            <ac:spMk id="2" creationId="{720F0D2F-B552-4293-B848-0AE222A9A957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11:24.498" v="158" actId="1076"/>
          <ac:spMkLst>
            <pc:docMk/>
            <pc:sldMk cId="3315865000" sldId="471"/>
            <ac:spMk id="4" creationId="{2FB32107-5CE8-44C9-BBD7-B55D4C790D9F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8"/>
          <ac:spMkLst>
            <pc:docMk/>
            <pc:sldMk cId="3315865000" sldId="471"/>
            <ac:spMk id="5" creationId="{BAAE4900-B9DF-45C5-AD02-F022718B87EF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62"/>
          <ac:spMkLst>
            <pc:docMk/>
            <pc:sldMk cId="3315865000" sldId="471"/>
            <ac:spMk id="7" creationId="{2965D829-A08D-41AF-9621-839B0620125C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4"/>
          <ac:spMkLst>
            <pc:docMk/>
            <pc:sldMk cId="3315865000" sldId="471"/>
            <ac:spMk id="13" creationId="{C072D5E4-B4BE-4595-8438-71235124E773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61"/>
          <ac:spMkLst>
            <pc:docMk/>
            <pc:sldMk cId="3315865000" sldId="471"/>
            <ac:spMk id="16" creationId="{C10E95F9-771D-4B87-B7AA-69F900C99E60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60"/>
          <ac:spMkLst>
            <pc:docMk/>
            <pc:sldMk cId="3315865000" sldId="471"/>
            <ac:spMk id="17" creationId="{285B265C-DF60-4AB7-9E4F-3A8A0A6BE896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5"/>
          <ac:spMkLst>
            <pc:docMk/>
            <pc:sldMk cId="3315865000" sldId="471"/>
            <ac:spMk id="18" creationId="{A5E4A7F5-BCAC-4A15-8526-DE7446769F87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0"/>
          <ac:spMkLst>
            <pc:docMk/>
            <pc:sldMk cId="3315865000" sldId="471"/>
            <ac:spMk id="19" creationId="{DC4CBD4E-4637-48B1-A33B-75E8CE9012FC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2"/>
          <ac:spMkLst>
            <pc:docMk/>
            <pc:sldMk cId="3315865000" sldId="471"/>
            <ac:spMk id="21" creationId="{D1276DB9-4469-4A3B-AF59-47020DD97313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04:55.900" v="51"/>
          <ac:spMkLst>
            <pc:docMk/>
            <pc:sldMk cId="3315865000" sldId="471"/>
            <ac:spMk id="22" creationId="{1CA8EE21-971E-41D4-BDB6-D2543D028316}"/>
          </ac:spMkLst>
        </pc:spChg>
        <pc:spChg chg="add del mod">
          <ac:chgData name="Riccardo Banzi" userId="S::s4343934@studenti.unige.it::16dc963c-8fee-4af0-b4f3-5a77d1faf8ec" providerId="AD" clId="Web-{557EE00B-4FEE-4F4F-63CE-26BDCF61FD1F}" dt="2021-10-22T22:11:35.920" v="165"/>
          <ac:spMkLst>
            <pc:docMk/>
            <pc:sldMk cId="3315865000" sldId="471"/>
            <ac:spMk id="23" creationId="{3C729DF9-0621-4516-8F41-6D3308B6B643}"/>
          </ac:spMkLst>
        </pc:spChg>
        <pc:spChg chg="add del mod">
          <ac:chgData name="Riccardo Banzi" userId="S::s4343934@studenti.unige.it::16dc963c-8fee-4af0-b4f3-5a77d1faf8ec" providerId="AD" clId="Web-{557EE00B-4FEE-4F4F-63CE-26BDCF61FD1F}" dt="2021-10-22T22:11:35.920" v="164"/>
          <ac:spMkLst>
            <pc:docMk/>
            <pc:sldMk cId="3315865000" sldId="471"/>
            <ac:spMk id="24" creationId="{364DF153-DF1D-4B18-8377-9D31696CFAE5}"/>
          </ac:spMkLst>
        </pc:spChg>
        <pc:picChg chg="del">
          <ac:chgData name="Riccardo Banzi" userId="S::s4343934@studenti.unige.it::16dc963c-8fee-4af0-b4f3-5a77d1faf8ec" providerId="AD" clId="Web-{557EE00B-4FEE-4F4F-63CE-26BDCF61FD1F}" dt="2021-10-22T22:04:55.900" v="57"/>
          <ac:picMkLst>
            <pc:docMk/>
            <pc:sldMk cId="3315865000" sldId="471"/>
            <ac:picMk id="9" creationId="{8A449E2D-56C2-4AF1-AF1D-FBFB5464135E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04:55.900" v="56"/>
          <ac:picMkLst>
            <pc:docMk/>
            <pc:sldMk cId="3315865000" sldId="471"/>
            <ac:picMk id="11" creationId="{21BB5835-ABD9-4704-BCB6-68AE2E05AF13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04:55.900" v="53"/>
          <ac:picMkLst>
            <pc:docMk/>
            <pc:sldMk cId="3315865000" sldId="471"/>
            <ac:picMk id="15" creationId="{C9AED906-2215-4DC2-AE91-6925BAC33CC4}"/>
          </ac:picMkLst>
        </pc:picChg>
      </pc:sldChg>
      <pc:sldChg chg="delSp add replId">
        <pc:chgData name="Riccardo Banzi" userId="S::s4343934@studenti.unige.it::16dc963c-8fee-4af0-b4f3-5a77d1faf8ec" providerId="AD" clId="Web-{557EE00B-4FEE-4F4F-63CE-26BDCF61FD1F}" dt="2021-10-22T22:11:32.092" v="163"/>
        <pc:sldMkLst>
          <pc:docMk/>
          <pc:sldMk cId="64629255" sldId="472"/>
        </pc:sldMkLst>
        <pc:spChg chg="del">
          <ac:chgData name="Riccardo Banzi" userId="S::s4343934@studenti.unige.it::16dc963c-8fee-4af0-b4f3-5a77d1faf8ec" providerId="AD" clId="Web-{557EE00B-4FEE-4F4F-63CE-26BDCF61FD1F}" dt="2021-10-22T22:11:32.092" v="163"/>
          <ac:spMkLst>
            <pc:docMk/>
            <pc:sldMk cId="64629255" sldId="472"/>
            <ac:spMk id="24" creationId="{364DF153-DF1D-4B18-8377-9D31696CFAE5}"/>
          </ac:spMkLst>
        </pc:spChg>
      </pc:sldChg>
      <pc:sldChg chg="add replId">
        <pc:chgData name="Riccardo Banzi" userId="S::s4343934@studenti.unige.it::16dc963c-8fee-4af0-b4f3-5a77d1faf8ec" providerId="AD" clId="Web-{557EE00B-4FEE-4F4F-63CE-26BDCF61FD1F}" dt="2021-10-22T22:11:30.076" v="162"/>
        <pc:sldMkLst>
          <pc:docMk/>
          <pc:sldMk cId="3675994875" sldId="473"/>
        </pc:sldMkLst>
      </pc:sldChg>
      <pc:sldChg chg="addSp delSp modSp add replId">
        <pc:chgData name="Riccardo Banzi" userId="S::s4343934@studenti.unige.it::16dc963c-8fee-4af0-b4f3-5a77d1faf8ec" providerId="AD" clId="Web-{557EE00B-4FEE-4F4F-63CE-26BDCF61FD1F}" dt="2021-10-22T22:18:33.288" v="250"/>
        <pc:sldMkLst>
          <pc:docMk/>
          <pc:sldMk cId="1669112909" sldId="474"/>
        </pc:sldMkLst>
        <pc:spChg chg="del mod">
          <ac:chgData name="Riccardo Banzi" userId="S::s4343934@studenti.unige.it::16dc963c-8fee-4af0-b4f3-5a77d1faf8ec" providerId="AD" clId="Web-{557EE00B-4FEE-4F4F-63CE-26BDCF61FD1F}" dt="2021-10-22T22:16:52.174" v="216"/>
          <ac:spMkLst>
            <pc:docMk/>
            <pc:sldMk cId="1669112909" sldId="474"/>
            <ac:spMk id="2" creationId="{DA192B2D-53DC-4ECB-A695-1B17D09E4483}"/>
          </ac:spMkLst>
        </pc:spChg>
        <pc:spChg chg="mod">
          <ac:chgData name="Riccardo Banzi" userId="S::s4343934@studenti.unige.it::16dc963c-8fee-4af0-b4f3-5a77d1faf8ec" providerId="AD" clId="Web-{557EE00B-4FEE-4F4F-63CE-26BDCF61FD1F}" dt="2021-10-22T22:15:37.951" v="178" actId="20577"/>
          <ac:spMkLst>
            <pc:docMk/>
            <pc:sldMk cId="1669112909" sldId="474"/>
            <ac:spMk id="3" creationId="{74E365F7-4F0B-4413-8810-E3DB0B34E07E}"/>
          </ac:spMkLst>
        </pc:spChg>
        <pc:spChg chg="add del mod ord">
          <ac:chgData name="Riccardo Banzi" userId="S::s4343934@studenti.unige.it::16dc963c-8fee-4af0-b4f3-5a77d1faf8ec" providerId="AD" clId="Web-{557EE00B-4FEE-4F4F-63CE-26BDCF61FD1F}" dt="2021-10-22T22:18:30.476" v="249"/>
          <ac:spMkLst>
            <pc:docMk/>
            <pc:sldMk cId="1669112909" sldId="474"/>
            <ac:spMk id="4" creationId="{CD45AAEA-3351-4CC2-9219-A6B46B9AB949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8:33.288" v="250"/>
          <ac:spMkLst>
            <pc:docMk/>
            <pc:sldMk cId="1669112909" sldId="474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8:30.476" v="248"/>
          <ac:spMkLst>
            <pc:docMk/>
            <pc:sldMk cId="1669112909" sldId="474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8:30.476" v="247"/>
          <ac:spMkLst>
            <pc:docMk/>
            <pc:sldMk cId="1669112909" sldId="474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5:37.982" v="181"/>
          <ac:spMkLst>
            <pc:docMk/>
            <pc:sldMk cId="1669112909" sldId="474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5:37.982" v="180"/>
          <ac:spMkLst>
            <pc:docMk/>
            <pc:sldMk cId="1669112909" sldId="474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15:38.029" v="182"/>
          <ac:spMkLst>
            <pc:docMk/>
            <pc:sldMk cId="1669112909" sldId="474"/>
            <ac:spMk id="20" creationId="{57D7F09D-3997-4FD1-91C1-128AE8E8FBFA}"/>
          </ac:spMkLst>
        </pc:spChg>
        <pc:spChg chg="add del mod">
          <ac:chgData name="Riccardo Banzi" userId="S::s4343934@studenti.unige.it::16dc963c-8fee-4af0-b4f3-5a77d1faf8ec" providerId="AD" clId="Web-{557EE00B-4FEE-4F4F-63CE-26BDCF61FD1F}" dt="2021-10-22T22:18:30.476" v="243"/>
          <ac:spMkLst>
            <pc:docMk/>
            <pc:sldMk cId="1669112909" sldId="474"/>
            <ac:spMk id="21" creationId="{9C0C18DB-7FAD-4DA2-A09D-F46E0C0CCE8B}"/>
          </ac:spMkLst>
        </pc:spChg>
        <pc:picChg chg="add del mod">
          <ac:chgData name="Riccardo Banzi" userId="S::s4343934@studenti.unige.it::16dc963c-8fee-4af0-b4f3-5a77d1faf8ec" providerId="AD" clId="Web-{557EE00B-4FEE-4F4F-63CE-26BDCF61FD1F}" dt="2021-10-22T22:18:30.476" v="244"/>
          <ac:picMkLst>
            <pc:docMk/>
            <pc:sldMk cId="1669112909" sldId="474"/>
            <ac:picMk id="6" creationId="{6BDA20BA-E80C-4FFF-BEC6-209C5CE272C6}"/>
          </ac:picMkLst>
        </pc:picChg>
        <pc:picChg chg="del mod">
          <ac:chgData name="Riccardo Banzi" userId="S::s4343934@studenti.unige.it::16dc963c-8fee-4af0-b4f3-5a77d1faf8ec" providerId="AD" clId="Web-{557EE00B-4FEE-4F4F-63CE-26BDCF61FD1F}" dt="2021-10-22T22:18:30.476" v="246"/>
          <ac:picMkLst>
            <pc:docMk/>
            <pc:sldMk cId="1669112909" sldId="474"/>
            <ac:picMk id="13" creationId="{6BFF3D96-6173-4C46-A175-7393C6F0ACEA}"/>
          </ac:picMkLst>
        </pc:picChg>
        <pc:picChg chg="del mod">
          <ac:chgData name="Riccardo Banzi" userId="S::s4343934@studenti.unige.it::16dc963c-8fee-4af0-b4f3-5a77d1faf8ec" providerId="AD" clId="Web-{557EE00B-4FEE-4F4F-63CE-26BDCF61FD1F}" dt="2021-10-22T22:18:30.476" v="245"/>
          <ac:picMkLst>
            <pc:docMk/>
            <pc:sldMk cId="1669112909" sldId="474"/>
            <ac:picMk id="14" creationId="{BD429F80-553C-4E81-AAE5-D5052F7AA60F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15:37.982" v="179"/>
          <ac:picMkLst>
            <pc:docMk/>
            <pc:sldMk cId="1669112909" sldId="474"/>
            <ac:picMk id="19" creationId="{005813F3-7BE7-4433-87A1-C17CADEE8C45}"/>
          </ac:picMkLst>
        </pc:picChg>
      </pc:sldChg>
      <pc:sldChg chg="delSp add replId">
        <pc:chgData name="Riccardo Banzi" userId="S::s4343934@studenti.unige.it::16dc963c-8fee-4af0-b4f3-5a77d1faf8ec" providerId="AD" clId="Web-{557EE00B-4FEE-4F4F-63CE-26BDCF61FD1F}" dt="2021-10-22T22:18:24.194" v="242"/>
        <pc:sldMkLst>
          <pc:docMk/>
          <pc:sldMk cId="1946686605" sldId="475"/>
        </pc:sldMkLst>
        <pc:spChg chg="del">
          <ac:chgData name="Riccardo Banzi" userId="S::s4343934@studenti.unige.it::16dc963c-8fee-4af0-b4f3-5a77d1faf8ec" providerId="AD" clId="Web-{557EE00B-4FEE-4F4F-63CE-26BDCF61FD1F}" dt="2021-10-22T22:18:24.194" v="242"/>
          <ac:spMkLst>
            <pc:docMk/>
            <pc:sldMk cId="1946686605" sldId="475"/>
            <ac:spMk id="4" creationId="{CD45AAEA-3351-4CC2-9219-A6B46B9AB949}"/>
          </ac:spMkLst>
        </pc:spChg>
        <pc:picChg chg="del">
          <ac:chgData name="Riccardo Banzi" userId="S::s4343934@studenti.unige.it::16dc963c-8fee-4af0-b4f3-5a77d1faf8ec" providerId="AD" clId="Web-{557EE00B-4FEE-4F4F-63CE-26BDCF61FD1F}" dt="2021-10-22T22:18:23.866" v="241"/>
          <ac:picMkLst>
            <pc:docMk/>
            <pc:sldMk cId="1946686605" sldId="475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18:22.038" v="239"/>
          <ac:picMkLst>
            <pc:docMk/>
            <pc:sldMk cId="1946686605" sldId="475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18:23.835" v="240"/>
          <ac:picMkLst>
            <pc:docMk/>
            <pc:sldMk cId="1946686605" sldId="475"/>
            <ac:picMk id="14" creationId="{BD429F80-553C-4E81-AAE5-D5052F7AA60F}"/>
          </ac:picMkLst>
        </pc:picChg>
      </pc:sldChg>
      <pc:sldChg chg="add replId">
        <pc:chgData name="Riccardo Banzi" userId="S::s4343934@studenti.unige.it::16dc963c-8fee-4af0-b4f3-5a77d1faf8ec" providerId="AD" clId="Web-{557EE00B-4FEE-4F4F-63CE-26BDCF61FD1F}" dt="2021-10-22T22:18:19.459" v="238"/>
        <pc:sldMkLst>
          <pc:docMk/>
          <pc:sldMk cId="1339533289" sldId="476"/>
        </pc:sldMkLst>
      </pc:sldChg>
      <pc:sldChg chg="addSp delSp modSp add del ord replId">
        <pc:chgData name="Riccardo Banzi" userId="S::s4343934@studenti.unige.it::16dc963c-8fee-4af0-b4f3-5a77d1faf8ec" providerId="AD" clId="Web-{557EE00B-4FEE-4F4F-63CE-26BDCF61FD1F}" dt="2021-10-22T22:34:19.709" v="385"/>
        <pc:sldMkLst>
          <pc:docMk/>
          <pc:sldMk cId="4224317640" sldId="477"/>
        </pc:sldMkLst>
        <pc:spChg chg="mod">
          <ac:chgData name="Riccardo Banzi" userId="S::s4343934@studenti.unige.it::16dc963c-8fee-4af0-b4f3-5a77d1faf8ec" providerId="AD" clId="Web-{557EE00B-4FEE-4F4F-63CE-26BDCF61FD1F}" dt="2021-10-22T22:20:19.625" v="252" actId="20577"/>
          <ac:spMkLst>
            <pc:docMk/>
            <pc:sldMk cId="4224317640" sldId="47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27.782" v="259"/>
          <ac:spMkLst>
            <pc:docMk/>
            <pc:sldMk cId="4224317640" sldId="477"/>
            <ac:spMk id="4" creationId="{CD45AAEA-3351-4CC2-9219-A6B46B9AB949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32.954" v="261"/>
          <ac:spMkLst>
            <pc:docMk/>
            <pc:sldMk cId="4224317640" sldId="477"/>
            <ac:spMk id="5" creationId="{37ECB637-4045-4405-9435-EED3FB1D177B}"/>
          </ac:spMkLst>
        </pc:spChg>
        <pc:spChg chg="add del mod ord">
          <ac:chgData name="Riccardo Banzi" userId="S::s4343934@studenti.unige.it::16dc963c-8fee-4af0-b4f3-5a77d1faf8ec" providerId="AD" clId="Web-{557EE00B-4FEE-4F4F-63CE-26BDCF61FD1F}" dt="2021-10-22T22:26:20.852" v="320"/>
          <ac:spMkLst>
            <pc:docMk/>
            <pc:sldMk cId="4224317640" sldId="477"/>
            <ac:spMk id="7" creationId="{E89555D4-CD9F-47D5-81DB-A796E40A584B}"/>
          </ac:spMkLst>
        </pc:spChg>
        <pc:spChg chg="mod">
          <ac:chgData name="Riccardo Banzi" userId="S::s4343934@studenti.unige.it::16dc963c-8fee-4af0-b4f3-5a77d1faf8ec" providerId="AD" clId="Web-{557EE00B-4FEE-4F4F-63CE-26BDCF61FD1F}" dt="2021-10-22T22:27:32.856" v="338" actId="1076"/>
          <ac:spMkLst>
            <pc:docMk/>
            <pc:sldMk cId="4224317640" sldId="477"/>
            <ac:spMk id="8" creationId="{6348F30F-9372-4B39-9B6F-529B58F570F5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29.767" v="260"/>
          <ac:spMkLst>
            <pc:docMk/>
            <pc:sldMk cId="4224317640" sldId="477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27.782" v="258"/>
          <ac:spMkLst>
            <pc:docMk/>
            <pc:sldMk cId="4224317640" sldId="477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27.782" v="257"/>
          <ac:spMkLst>
            <pc:docMk/>
            <pc:sldMk cId="4224317640" sldId="477"/>
            <ac:spMk id="11" creationId="{580316FE-3C82-4BAB-8ECE-EFE73C658D9C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32:37.215" v="374" actId="1076"/>
          <ac:spMkLst>
            <pc:docMk/>
            <pc:sldMk cId="4224317640" sldId="477"/>
            <ac:spMk id="15" creationId="{81C531ED-E899-4176-AED8-F6ACD6C36574}"/>
          </ac:spMkLst>
        </pc:spChg>
        <pc:spChg chg="add mod ord">
          <ac:chgData name="Riccardo Banzi" userId="S::s4343934@studenti.unige.it::16dc963c-8fee-4af0-b4f3-5a77d1faf8ec" providerId="AD" clId="Web-{557EE00B-4FEE-4F4F-63CE-26BDCF61FD1F}" dt="2021-10-22T22:27:20.136" v="335" actId="1076"/>
          <ac:spMkLst>
            <pc:docMk/>
            <pc:sldMk cId="4224317640" sldId="477"/>
            <ac:spMk id="16" creationId="{9A909717-3B07-438E-A910-2535AED266B5}"/>
          </ac:spMkLst>
        </pc:spChg>
        <pc:spChg chg="add del mod">
          <ac:chgData name="Riccardo Banzi" userId="S::s4343934@studenti.unige.it::16dc963c-8fee-4af0-b4f3-5a77d1faf8ec" providerId="AD" clId="Web-{557EE00B-4FEE-4F4F-63CE-26BDCF61FD1F}" dt="2021-10-22T22:29:20.189" v="353"/>
          <ac:spMkLst>
            <pc:docMk/>
            <pc:sldMk cId="4224317640" sldId="477"/>
            <ac:spMk id="18" creationId="{3BF2ABF8-2470-4378-AB43-400B3653A6F2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29:56.051" v="359" actId="1076"/>
          <ac:spMkLst>
            <pc:docMk/>
            <pc:sldMk cId="4224317640" sldId="477"/>
            <ac:spMk id="19" creationId="{00B7BD72-A061-48ED-90AE-92AD7D7F1B28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32:09.448" v="371" actId="1076"/>
          <ac:spMkLst>
            <pc:docMk/>
            <pc:sldMk cId="4224317640" sldId="477"/>
            <ac:spMk id="20" creationId="{241652A1-8E04-4340-9977-3C52F6C57650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20:27.782" v="253"/>
          <ac:spMkLst>
            <pc:docMk/>
            <pc:sldMk cId="4224317640" sldId="477"/>
            <ac:spMk id="21" creationId="{9C0C18DB-7FAD-4DA2-A09D-F46E0C0CCE8B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30:52.038" v="364" actId="688"/>
          <ac:spMkLst>
            <pc:docMk/>
            <pc:sldMk cId="4224317640" sldId="477"/>
            <ac:spMk id="23" creationId="{94AA0CC5-F482-487A-9EDB-DB96D57D6BD1}"/>
          </ac:spMkLst>
        </pc:spChg>
        <pc:spChg chg="add mod">
          <ac:chgData name="Riccardo Banzi" userId="S::s4343934@studenti.unige.it::16dc963c-8fee-4af0-b4f3-5a77d1faf8ec" providerId="AD" clId="Web-{557EE00B-4FEE-4F4F-63CE-26BDCF61FD1F}" dt="2021-10-22T22:31:58.244" v="370" actId="1076"/>
          <ac:spMkLst>
            <pc:docMk/>
            <pc:sldMk cId="4224317640" sldId="477"/>
            <ac:spMk id="24" creationId="{98BBFFE5-B210-45C2-8FD6-A2E95DB382FB}"/>
          </ac:spMkLst>
        </pc:spChg>
        <pc:picChg chg="add mod">
          <ac:chgData name="Riccardo Banzi" userId="S::s4343934@studenti.unige.it::16dc963c-8fee-4af0-b4f3-5a77d1faf8ec" providerId="AD" clId="Web-{557EE00B-4FEE-4F4F-63CE-26BDCF61FD1F}" dt="2021-10-22T22:27:20.152" v="336" actId="1076"/>
          <ac:picMkLst>
            <pc:docMk/>
            <pc:sldMk cId="4224317640" sldId="477"/>
            <ac:picMk id="2" creationId="{753D25AC-9F6B-4D80-9A0B-2219A99E7544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20:27.782" v="254"/>
          <ac:picMkLst>
            <pc:docMk/>
            <pc:sldMk cId="4224317640" sldId="477"/>
            <ac:picMk id="6" creationId="{6BDA20BA-E80C-4FFF-BEC6-209C5CE272C6}"/>
          </ac:picMkLst>
        </pc:picChg>
        <pc:picChg chg="add del mod">
          <ac:chgData name="Riccardo Banzi" userId="S::s4343934@studenti.unige.it::16dc963c-8fee-4af0-b4f3-5a77d1faf8ec" providerId="AD" clId="Web-{557EE00B-4FEE-4F4F-63CE-26BDCF61FD1F}" dt="2021-10-22T22:26:29.384" v="323"/>
          <ac:picMkLst>
            <pc:docMk/>
            <pc:sldMk cId="4224317640" sldId="477"/>
            <ac:picMk id="12" creationId="{D5A582F2-D2D6-4935-A34F-25EF9C1C709A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20:27.782" v="256"/>
          <ac:picMkLst>
            <pc:docMk/>
            <pc:sldMk cId="4224317640" sldId="477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57EE00B-4FEE-4F4F-63CE-26BDCF61FD1F}" dt="2021-10-22T22:20:27.782" v="255"/>
          <ac:picMkLst>
            <pc:docMk/>
            <pc:sldMk cId="4224317640" sldId="477"/>
            <ac:picMk id="14" creationId="{BD429F80-553C-4E81-AAE5-D5052F7AA60F}"/>
          </ac:picMkLst>
        </pc:picChg>
      </pc:sldChg>
      <pc:sldChg chg="delSp add replId">
        <pc:chgData name="Riccardo Banzi" userId="S::s4343934@studenti.unige.it::16dc963c-8fee-4af0-b4f3-5a77d1faf8ec" providerId="AD" clId="Web-{557EE00B-4FEE-4F4F-63CE-26BDCF61FD1F}" dt="2021-10-22T22:33:27.890" v="382"/>
        <pc:sldMkLst>
          <pc:docMk/>
          <pc:sldMk cId="870352430" sldId="478"/>
        </pc:sldMkLst>
        <pc:spChg chg="del">
          <ac:chgData name="Riccardo Banzi" userId="S::s4343934@studenti.unige.it::16dc963c-8fee-4af0-b4f3-5a77d1faf8ec" providerId="AD" clId="Web-{557EE00B-4FEE-4F4F-63CE-26BDCF61FD1F}" dt="2021-10-22T22:33:27.890" v="382"/>
          <ac:spMkLst>
            <pc:docMk/>
            <pc:sldMk cId="870352430" sldId="478"/>
            <ac:spMk id="15" creationId="{81C531ED-E899-4176-AED8-F6ACD6C36574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33:25.233" v="380"/>
          <ac:spMkLst>
            <pc:docMk/>
            <pc:sldMk cId="870352430" sldId="478"/>
            <ac:spMk id="19" creationId="{00B7BD72-A061-48ED-90AE-92AD7D7F1B28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33:25.218" v="379"/>
          <ac:spMkLst>
            <pc:docMk/>
            <pc:sldMk cId="870352430" sldId="478"/>
            <ac:spMk id="20" creationId="{241652A1-8E04-4340-9977-3C52F6C57650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33:25.218" v="378"/>
          <ac:spMkLst>
            <pc:docMk/>
            <pc:sldMk cId="870352430" sldId="478"/>
            <ac:spMk id="23" creationId="{94AA0CC5-F482-487A-9EDB-DB96D57D6BD1}"/>
          </ac:spMkLst>
        </pc:spChg>
        <pc:spChg chg="del">
          <ac:chgData name="Riccardo Banzi" userId="S::s4343934@studenti.unige.it::16dc963c-8fee-4af0-b4f3-5a77d1faf8ec" providerId="AD" clId="Web-{557EE00B-4FEE-4F4F-63CE-26BDCF61FD1F}" dt="2021-10-22T22:33:26.499" v="381"/>
          <ac:spMkLst>
            <pc:docMk/>
            <pc:sldMk cId="870352430" sldId="478"/>
            <ac:spMk id="24" creationId="{98BBFFE5-B210-45C2-8FD6-A2E95DB382FB}"/>
          </ac:spMkLst>
        </pc:spChg>
      </pc:sldChg>
      <pc:sldChg chg="delSp add replId">
        <pc:chgData name="Riccardo Banzi" userId="S::s4343934@studenti.unige.it::16dc963c-8fee-4af0-b4f3-5a77d1faf8ec" providerId="AD" clId="Web-{557EE00B-4FEE-4F4F-63CE-26BDCF61FD1F}" dt="2021-10-22T22:33:22.796" v="377"/>
        <pc:sldMkLst>
          <pc:docMk/>
          <pc:sldMk cId="2834948884" sldId="479"/>
        </pc:sldMkLst>
        <pc:spChg chg="del">
          <ac:chgData name="Riccardo Banzi" userId="S::s4343934@studenti.unige.it::16dc963c-8fee-4af0-b4f3-5a77d1faf8ec" providerId="AD" clId="Web-{557EE00B-4FEE-4F4F-63CE-26BDCF61FD1F}" dt="2021-10-22T22:33:22.796" v="377"/>
          <ac:spMkLst>
            <pc:docMk/>
            <pc:sldMk cId="2834948884" sldId="479"/>
            <ac:spMk id="15" creationId="{81C531ED-E899-4176-AED8-F6ACD6C36574}"/>
          </ac:spMkLst>
        </pc:spChg>
      </pc:sldChg>
      <pc:sldChg chg="modSp add replId">
        <pc:chgData name="Riccardo Banzi" userId="S::s4343934@studenti.unige.it::16dc963c-8fee-4af0-b4f3-5a77d1faf8ec" providerId="AD" clId="Web-{557EE00B-4FEE-4F4F-63CE-26BDCF61FD1F}" dt="2021-10-22T22:34:57.820" v="391" actId="20577"/>
        <pc:sldMkLst>
          <pc:docMk/>
          <pc:sldMk cId="1068988804" sldId="480"/>
        </pc:sldMkLst>
        <pc:spChg chg="mod">
          <ac:chgData name="Riccardo Banzi" userId="S::s4343934@studenti.unige.it::16dc963c-8fee-4af0-b4f3-5a77d1faf8ec" providerId="AD" clId="Web-{557EE00B-4FEE-4F4F-63CE-26BDCF61FD1F}" dt="2021-10-22T22:34:57.820" v="391" actId="20577"/>
          <ac:spMkLst>
            <pc:docMk/>
            <pc:sldMk cId="1068988804" sldId="480"/>
            <ac:spMk id="3" creationId="{74E365F7-4F0B-4413-8810-E3DB0B34E07E}"/>
          </ac:spMkLst>
        </pc:spChg>
      </pc:sldChg>
    </pc:docChg>
  </pc:docChgLst>
  <pc:docChgLst>
    <pc:chgData name="Riccardo Banzi" userId="S::s4343934@studenti.unige.it::16dc963c-8fee-4af0-b4f3-5a77d1faf8ec" providerId="AD" clId="Web-{E60A9E5A-90E8-E95B-3C13-247CAA5B62E2}"/>
    <pc:docChg chg="addSld delSld modSld">
      <pc:chgData name="Riccardo Banzi" userId="S::s4343934@studenti.unige.it::16dc963c-8fee-4af0-b4f3-5a77d1faf8ec" providerId="AD" clId="Web-{E60A9E5A-90E8-E95B-3C13-247CAA5B62E2}" dt="2021-10-22T17:32:05.057" v="159"/>
      <pc:docMkLst>
        <pc:docMk/>
      </pc:docMkLst>
      <pc:sldChg chg="addSp delSp modSp del">
        <pc:chgData name="Riccardo Banzi" userId="S::s4343934@studenti.unige.it::16dc963c-8fee-4af0-b4f3-5a77d1faf8ec" providerId="AD" clId="Web-{E60A9E5A-90E8-E95B-3C13-247CAA5B62E2}" dt="2021-10-22T17:29:34.055" v="106"/>
        <pc:sldMkLst>
          <pc:docMk/>
          <pc:sldMk cId="1775772160" sldId="353"/>
        </pc:sldMkLst>
        <pc:spChg chg="del">
          <ac:chgData name="Riccardo Banzi" userId="S::s4343934@studenti.unige.it::16dc963c-8fee-4af0-b4f3-5a77d1faf8ec" providerId="AD" clId="Web-{E60A9E5A-90E8-E95B-3C13-247CAA5B62E2}" dt="2021-10-22T17:26:40.380" v="73"/>
          <ac:spMkLst>
            <pc:docMk/>
            <pc:sldMk cId="1775772160" sldId="353"/>
            <ac:spMk id="9" creationId="{080338FF-0286-4EF8-BC36-86BA3D8E352A}"/>
          </ac:spMkLst>
        </pc:spChg>
        <pc:spChg chg="add del mod">
          <ac:chgData name="Riccardo Banzi" userId="S::s4343934@studenti.unige.it::16dc963c-8fee-4af0-b4f3-5a77d1faf8ec" providerId="AD" clId="Web-{E60A9E5A-90E8-E95B-3C13-247CAA5B62E2}" dt="2021-10-22T17:26:40.380" v="71"/>
          <ac:spMkLst>
            <pc:docMk/>
            <pc:sldMk cId="1775772160" sldId="353"/>
            <ac:spMk id="12" creationId="{9A1F905B-8F35-4FDB-8E49-060828FF0F30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6:40.380" v="75"/>
          <ac:spMkLst>
            <pc:docMk/>
            <pc:sldMk cId="1775772160" sldId="353"/>
            <ac:spMk id="13" creationId="{3574FF8A-4273-422D-AD8F-18466325053F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6:40.380" v="74"/>
          <ac:spMkLst>
            <pc:docMk/>
            <pc:sldMk cId="1775772160" sldId="353"/>
            <ac:spMk id="14" creationId="{DC446C0F-A0C6-42F6-81D1-B7E29B6C20C0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6:40.380" v="76"/>
          <ac:spMkLst>
            <pc:docMk/>
            <pc:sldMk cId="1775772160" sldId="353"/>
            <ac:spMk id="19" creationId="{B895F8B9-8156-4D02-B386-0E4CF390FFA8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6:40.380" v="77"/>
          <ac:spMkLst>
            <pc:docMk/>
            <pc:sldMk cId="1775772160" sldId="353"/>
            <ac:spMk id="20" creationId="{C3DDDABF-5972-459E-B4DC-41D6D3A34CD7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6:40.380" v="72"/>
          <ac:spMkLst>
            <pc:docMk/>
            <pc:sldMk cId="1775772160" sldId="353"/>
            <ac:spMk id="21" creationId="{B9091DC2-B24C-44CA-BC38-6E9EBD74F80F}"/>
          </ac:spMkLst>
        </pc:spChg>
      </pc:sldChg>
      <pc:sldChg chg="del">
        <pc:chgData name="Riccardo Banzi" userId="S::s4343934@studenti.unige.it::16dc963c-8fee-4af0-b4f3-5a77d1faf8ec" providerId="AD" clId="Web-{E60A9E5A-90E8-E95B-3C13-247CAA5B62E2}" dt="2021-10-22T17:26:30.052" v="67"/>
        <pc:sldMkLst>
          <pc:docMk/>
          <pc:sldMk cId="3227482572" sldId="354"/>
        </pc:sldMkLst>
      </pc:sldChg>
      <pc:sldChg chg="del">
        <pc:chgData name="Riccardo Banzi" userId="S::s4343934@studenti.unige.it::16dc963c-8fee-4af0-b4f3-5a77d1faf8ec" providerId="AD" clId="Web-{E60A9E5A-90E8-E95B-3C13-247CAA5B62E2}" dt="2021-10-22T17:26:28.208" v="66"/>
        <pc:sldMkLst>
          <pc:docMk/>
          <pc:sldMk cId="1105741563" sldId="355"/>
        </pc:sldMkLst>
      </pc:sldChg>
      <pc:sldChg chg="del">
        <pc:chgData name="Riccardo Banzi" userId="S::s4343934@studenti.unige.it::16dc963c-8fee-4af0-b4f3-5a77d1faf8ec" providerId="AD" clId="Web-{E60A9E5A-90E8-E95B-3C13-247CAA5B62E2}" dt="2021-10-22T17:32:03.432" v="157"/>
        <pc:sldMkLst>
          <pc:docMk/>
          <pc:sldMk cId="3222017341" sldId="359"/>
        </pc:sldMkLst>
      </pc:sldChg>
      <pc:sldChg chg="del">
        <pc:chgData name="Riccardo Banzi" userId="S::s4343934@studenti.unige.it::16dc963c-8fee-4af0-b4f3-5a77d1faf8ec" providerId="AD" clId="Web-{E60A9E5A-90E8-E95B-3C13-247CAA5B62E2}" dt="2021-10-22T17:32:04.167" v="158"/>
        <pc:sldMkLst>
          <pc:docMk/>
          <pc:sldMk cId="1355266630" sldId="360"/>
        </pc:sldMkLst>
      </pc:sldChg>
      <pc:sldChg chg="del">
        <pc:chgData name="Riccardo Banzi" userId="S::s4343934@studenti.unige.it::16dc963c-8fee-4af0-b4f3-5a77d1faf8ec" providerId="AD" clId="Web-{E60A9E5A-90E8-E95B-3C13-247CAA5B62E2}" dt="2021-10-22T17:32:05.057" v="159"/>
        <pc:sldMkLst>
          <pc:docMk/>
          <pc:sldMk cId="3524261330" sldId="361"/>
        </pc:sldMkLst>
      </pc:sldChg>
      <pc:sldChg chg="del">
        <pc:chgData name="Riccardo Banzi" userId="S::s4343934@studenti.unige.it::16dc963c-8fee-4af0-b4f3-5a77d1faf8ec" providerId="AD" clId="Web-{E60A9E5A-90E8-E95B-3C13-247CAA5B62E2}" dt="2021-10-22T17:32:01.214" v="156"/>
        <pc:sldMkLst>
          <pc:docMk/>
          <pc:sldMk cId="1899078736" sldId="362"/>
        </pc:sldMkLst>
      </pc:sldChg>
      <pc:sldChg chg="del">
        <pc:chgData name="Riccardo Banzi" userId="S::s4343934@studenti.unige.it::16dc963c-8fee-4af0-b4f3-5a77d1faf8ec" providerId="AD" clId="Web-{E60A9E5A-90E8-E95B-3C13-247CAA5B62E2}" dt="2021-10-22T17:31:59.323" v="155"/>
        <pc:sldMkLst>
          <pc:docMk/>
          <pc:sldMk cId="3694291394" sldId="363"/>
        </pc:sldMkLst>
      </pc:sldChg>
      <pc:sldChg chg="modSp">
        <pc:chgData name="Riccardo Banzi" userId="S::s4343934@studenti.unige.it::16dc963c-8fee-4af0-b4f3-5a77d1faf8ec" providerId="AD" clId="Web-{E60A9E5A-90E8-E95B-3C13-247CAA5B62E2}" dt="2021-10-22T17:23:48.237" v="27"/>
        <pc:sldMkLst>
          <pc:docMk/>
          <pc:sldMk cId="2703282467" sldId="416"/>
        </pc:sldMkLst>
        <pc:spChg chg="mod">
          <ac:chgData name="Riccardo Banzi" userId="S::s4343934@studenti.unige.it::16dc963c-8fee-4af0-b4f3-5a77d1faf8ec" providerId="AD" clId="Web-{E60A9E5A-90E8-E95B-3C13-247CAA5B62E2}" dt="2021-10-22T17:23:46.237" v="26"/>
          <ac:spMkLst>
            <pc:docMk/>
            <pc:sldMk cId="2703282467" sldId="416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E60A9E5A-90E8-E95B-3C13-247CAA5B62E2}" dt="2021-10-22T17:23:48.237" v="27"/>
          <ac:spMkLst>
            <pc:docMk/>
            <pc:sldMk cId="2703282467" sldId="416"/>
            <ac:spMk id="5" creationId="{0F8C0DA4-11BA-4B25-8C0D-0EEB220039D9}"/>
          </ac:spMkLst>
        </pc:spChg>
      </pc:sldChg>
      <pc:sldChg chg="modSp">
        <pc:chgData name="Riccardo Banzi" userId="S::s4343934@studenti.unige.it::16dc963c-8fee-4af0-b4f3-5a77d1faf8ec" providerId="AD" clId="Web-{E60A9E5A-90E8-E95B-3C13-247CAA5B62E2}" dt="2021-10-22T17:23:50.877" v="28"/>
        <pc:sldMkLst>
          <pc:docMk/>
          <pc:sldMk cId="2478774002" sldId="417"/>
        </pc:sldMkLst>
        <pc:spChg chg="mod">
          <ac:chgData name="Riccardo Banzi" userId="S::s4343934@studenti.unige.it::16dc963c-8fee-4af0-b4f3-5a77d1faf8ec" providerId="AD" clId="Web-{E60A9E5A-90E8-E95B-3C13-247CAA5B62E2}" dt="2021-10-22T17:23:50.877" v="28"/>
          <ac:spMkLst>
            <pc:docMk/>
            <pc:sldMk cId="2478774002" sldId="417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E60A9E5A-90E8-E95B-3C13-247CAA5B62E2}" dt="2021-10-22T17:23:54.424" v="29"/>
        <pc:sldMkLst>
          <pc:docMk/>
          <pc:sldMk cId="749424367" sldId="418"/>
        </pc:sldMkLst>
        <pc:spChg chg="mod">
          <ac:chgData name="Riccardo Banzi" userId="S::s4343934@studenti.unige.it::16dc963c-8fee-4af0-b4f3-5a77d1faf8ec" providerId="AD" clId="Web-{E60A9E5A-90E8-E95B-3C13-247CAA5B62E2}" dt="2021-10-22T17:23:54.424" v="29"/>
          <ac:spMkLst>
            <pc:docMk/>
            <pc:sldMk cId="749424367" sldId="418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E60A9E5A-90E8-E95B-3C13-247CAA5B62E2}" dt="2021-10-22T17:23:58.440" v="30"/>
        <pc:sldMkLst>
          <pc:docMk/>
          <pc:sldMk cId="3596354460" sldId="420"/>
        </pc:sldMkLst>
        <pc:spChg chg="mod">
          <ac:chgData name="Riccardo Banzi" userId="S::s4343934@studenti.unige.it::16dc963c-8fee-4af0-b4f3-5a77d1faf8ec" providerId="AD" clId="Web-{E60A9E5A-90E8-E95B-3C13-247CAA5B62E2}" dt="2021-10-22T17:23:58.440" v="30"/>
          <ac:spMkLst>
            <pc:docMk/>
            <pc:sldMk cId="3596354460" sldId="420"/>
            <ac:spMk id="3" creationId="{74E365F7-4F0B-4413-8810-E3DB0B34E07E}"/>
          </ac:spMkLst>
        </pc:spChg>
      </pc:sldChg>
      <pc:sldChg chg="del">
        <pc:chgData name="Riccardo Banzi" userId="S::s4343934@studenti.unige.it::16dc963c-8fee-4af0-b4f3-5a77d1faf8ec" providerId="AD" clId="Web-{E60A9E5A-90E8-E95B-3C13-247CAA5B62E2}" dt="2021-10-22T17:21:49.016" v="5"/>
        <pc:sldMkLst>
          <pc:docMk/>
          <pc:sldMk cId="326694470" sldId="426"/>
        </pc:sldMkLst>
      </pc:sldChg>
      <pc:sldChg chg="del">
        <pc:chgData name="Riccardo Banzi" userId="S::s4343934@studenti.unige.it::16dc963c-8fee-4af0-b4f3-5a77d1faf8ec" providerId="AD" clId="Web-{E60A9E5A-90E8-E95B-3C13-247CAA5B62E2}" dt="2021-10-22T17:21:49.016" v="4"/>
        <pc:sldMkLst>
          <pc:docMk/>
          <pc:sldMk cId="3260758767" sldId="428"/>
        </pc:sldMkLst>
      </pc:sldChg>
      <pc:sldChg chg="del">
        <pc:chgData name="Riccardo Banzi" userId="S::s4343934@studenti.unige.it::16dc963c-8fee-4af0-b4f3-5a77d1faf8ec" providerId="AD" clId="Web-{E60A9E5A-90E8-E95B-3C13-247CAA5B62E2}" dt="2021-10-22T17:21:49.016" v="6"/>
        <pc:sldMkLst>
          <pc:docMk/>
          <pc:sldMk cId="2983493029" sldId="429"/>
        </pc:sldMkLst>
      </pc:sldChg>
      <pc:sldChg chg="modSp">
        <pc:chgData name="Riccardo Banzi" userId="S::s4343934@studenti.unige.it::16dc963c-8fee-4af0-b4f3-5a77d1faf8ec" providerId="AD" clId="Web-{E60A9E5A-90E8-E95B-3C13-247CAA5B62E2}" dt="2021-10-22T17:23:29.861" v="23"/>
        <pc:sldMkLst>
          <pc:docMk/>
          <pc:sldMk cId="3859570901" sldId="433"/>
        </pc:sldMkLst>
        <pc:spChg chg="mod">
          <ac:chgData name="Riccardo Banzi" userId="S::s4343934@studenti.unige.it::16dc963c-8fee-4af0-b4f3-5a77d1faf8ec" providerId="AD" clId="Web-{E60A9E5A-90E8-E95B-3C13-247CAA5B62E2}" dt="2021-10-22T17:23:29.861" v="23"/>
          <ac:spMkLst>
            <pc:docMk/>
            <pc:sldMk cId="3859570901" sldId="433"/>
            <ac:spMk id="22" creationId="{5FEC6092-FBAC-4890-B62D-503E53EDBA7F}"/>
          </ac:spMkLst>
        </pc:spChg>
      </pc:sldChg>
      <pc:sldChg chg="delSp modSp">
        <pc:chgData name="Riccardo Banzi" userId="S::s4343934@studenti.unige.it::16dc963c-8fee-4af0-b4f3-5a77d1faf8ec" providerId="AD" clId="Web-{E60A9E5A-90E8-E95B-3C13-247CAA5B62E2}" dt="2021-10-22T17:22:07.485" v="20"/>
        <pc:sldMkLst>
          <pc:docMk/>
          <pc:sldMk cId="3778194025" sldId="448"/>
        </pc:sldMkLst>
        <pc:spChg chg="del mod">
          <ac:chgData name="Riccardo Banzi" userId="S::s4343934@studenti.unige.it::16dc963c-8fee-4af0-b4f3-5a77d1faf8ec" providerId="AD" clId="Web-{E60A9E5A-90E8-E95B-3C13-247CAA5B62E2}" dt="2021-10-22T17:22:07.485" v="20"/>
          <ac:spMkLst>
            <pc:docMk/>
            <pc:sldMk cId="3778194025" sldId="448"/>
            <ac:spMk id="6" creationId="{20700AA0-1D1A-42F5-9A67-E578AB317432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2:07.485" v="19"/>
          <ac:spMkLst>
            <pc:docMk/>
            <pc:sldMk cId="3778194025" sldId="448"/>
            <ac:spMk id="7" creationId="{E90D7FCB-9C6F-4B5B-8ACD-78390AFA53EF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2:07.485" v="16"/>
          <ac:spMkLst>
            <pc:docMk/>
            <pc:sldMk cId="3778194025" sldId="448"/>
            <ac:spMk id="8" creationId="{4B404084-76D6-4CA7-81BB-1D33CE40773D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2:07.485" v="18"/>
          <ac:spMkLst>
            <pc:docMk/>
            <pc:sldMk cId="3778194025" sldId="448"/>
            <ac:spMk id="10" creationId="{9B1EA781-4570-4836-9EE0-15267D015D61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2:07.485" v="17"/>
          <ac:spMkLst>
            <pc:docMk/>
            <pc:sldMk cId="3778194025" sldId="448"/>
            <ac:spMk id="11" creationId="{E694E561-42F0-46A3-BBAE-31B249873625}"/>
          </ac:spMkLst>
        </pc:spChg>
        <pc:picChg chg="del">
          <ac:chgData name="Riccardo Banzi" userId="S::s4343934@studenti.unige.it::16dc963c-8fee-4af0-b4f3-5a77d1faf8ec" providerId="AD" clId="Web-{E60A9E5A-90E8-E95B-3C13-247CAA5B62E2}" dt="2021-10-22T17:22:07.485" v="15"/>
          <ac:picMkLst>
            <pc:docMk/>
            <pc:sldMk cId="3778194025" sldId="448"/>
            <ac:picMk id="4" creationId="{DDAF869E-A890-4C60-8A2D-389F82A4C226}"/>
          </ac:picMkLst>
        </pc:picChg>
      </pc:sldChg>
      <pc:sldChg chg="modSp">
        <pc:chgData name="Riccardo Banzi" userId="S::s4343934@studenti.unige.it::16dc963c-8fee-4af0-b4f3-5a77d1faf8ec" providerId="AD" clId="Web-{E60A9E5A-90E8-E95B-3C13-247CAA5B62E2}" dt="2021-10-22T17:24:04.378" v="31"/>
        <pc:sldMkLst>
          <pc:docMk/>
          <pc:sldMk cId="1018567881" sldId="451"/>
        </pc:sldMkLst>
        <pc:spChg chg="mod">
          <ac:chgData name="Riccardo Banzi" userId="S::s4343934@studenti.unige.it::16dc963c-8fee-4af0-b4f3-5a77d1faf8ec" providerId="AD" clId="Web-{E60A9E5A-90E8-E95B-3C13-247CAA5B62E2}" dt="2021-10-22T17:24:04.378" v="31"/>
          <ac:spMkLst>
            <pc:docMk/>
            <pc:sldMk cId="1018567881" sldId="451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E60A9E5A-90E8-E95B-3C13-247CAA5B62E2}" dt="2021-10-22T17:23:43.299" v="25"/>
        <pc:sldMkLst>
          <pc:docMk/>
          <pc:sldMk cId="4129930703" sldId="452"/>
        </pc:sldMkLst>
        <pc:spChg chg="mod">
          <ac:chgData name="Riccardo Banzi" userId="S::s4343934@studenti.unige.it::16dc963c-8fee-4af0-b4f3-5a77d1faf8ec" providerId="AD" clId="Web-{E60A9E5A-90E8-E95B-3C13-247CAA5B62E2}" dt="2021-10-22T17:23:41.971" v="24"/>
          <ac:spMkLst>
            <pc:docMk/>
            <pc:sldMk cId="4129930703" sldId="452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E60A9E5A-90E8-E95B-3C13-247CAA5B62E2}" dt="2021-10-22T17:23:43.299" v="25"/>
          <ac:spMkLst>
            <pc:docMk/>
            <pc:sldMk cId="4129930703" sldId="452"/>
            <ac:spMk id="5" creationId="{0F8C0DA4-11BA-4B25-8C0D-0EEB220039D9}"/>
          </ac:spMkLst>
        </pc:spChg>
      </pc:sldChg>
      <pc:sldChg chg="modSp">
        <pc:chgData name="Riccardo Banzi" userId="S::s4343934@studenti.unige.it::16dc963c-8fee-4af0-b4f3-5a77d1faf8ec" providerId="AD" clId="Web-{E60A9E5A-90E8-E95B-3C13-247CAA5B62E2}" dt="2021-10-22T17:24:07.424" v="32"/>
        <pc:sldMkLst>
          <pc:docMk/>
          <pc:sldMk cId="4020980658" sldId="453"/>
        </pc:sldMkLst>
        <pc:spChg chg="mod">
          <ac:chgData name="Riccardo Banzi" userId="S::s4343934@studenti.unige.it::16dc963c-8fee-4af0-b4f3-5a77d1faf8ec" providerId="AD" clId="Web-{E60A9E5A-90E8-E95B-3C13-247CAA5B62E2}" dt="2021-10-22T17:24:07.424" v="32"/>
          <ac:spMkLst>
            <pc:docMk/>
            <pc:sldMk cId="4020980658" sldId="453"/>
            <ac:spMk id="3" creationId="{74E365F7-4F0B-4413-8810-E3DB0B34E07E}"/>
          </ac:spMkLst>
        </pc:spChg>
      </pc:sldChg>
      <pc:sldChg chg="delSp add replId">
        <pc:chgData name="Riccardo Banzi" userId="S::s4343934@studenti.unige.it::16dc963c-8fee-4af0-b4f3-5a77d1faf8ec" providerId="AD" clId="Web-{E60A9E5A-90E8-E95B-3C13-247CAA5B62E2}" dt="2021-10-22T17:22:01.844" v="14"/>
        <pc:sldMkLst>
          <pc:docMk/>
          <pc:sldMk cId="1379390072" sldId="457"/>
        </pc:sldMkLst>
        <pc:spChg chg="del">
          <ac:chgData name="Riccardo Banzi" userId="S::s4343934@studenti.unige.it::16dc963c-8fee-4af0-b4f3-5a77d1faf8ec" providerId="AD" clId="Web-{E60A9E5A-90E8-E95B-3C13-247CAA5B62E2}" dt="2021-10-22T17:22:01.157" v="11"/>
          <ac:spMkLst>
            <pc:docMk/>
            <pc:sldMk cId="1379390072" sldId="457"/>
            <ac:spMk id="8" creationId="{4B404084-76D6-4CA7-81BB-1D33CE40773D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2:01.157" v="13"/>
          <ac:spMkLst>
            <pc:docMk/>
            <pc:sldMk cId="1379390072" sldId="457"/>
            <ac:spMk id="10" creationId="{9B1EA781-4570-4836-9EE0-15267D015D61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2:01.157" v="12"/>
          <ac:spMkLst>
            <pc:docMk/>
            <pc:sldMk cId="1379390072" sldId="457"/>
            <ac:spMk id="11" creationId="{E694E561-42F0-46A3-BBAE-31B249873625}"/>
          </ac:spMkLst>
        </pc:spChg>
        <pc:picChg chg="del">
          <ac:chgData name="Riccardo Banzi" userId="S::s4343934@studenti.unige.it::16dc963c-8fee-4af0-b4f3-5a77d1faf8ec" providerId="AD" clId="Web-{E60A9E5A-90E8-E95B-3C13-247CAA5B62E2}" dt="2021-10-22T17:22:01.844" v="14"/>
          <ac:picMkLst>
            <pc:docMk/>
            <pc:sldMk cId="1379390072" sldId="457"/>
            <ac:picMk id="4" creationId="{DDAF869E-A890-4C60-8A2D-389F82A4C226}"/>
          </ac:picMkLst>
        </pc:picChg>
      </pc:sldChg>
      <pc:sldChg chg="delSp add replId">
        <pc:chgData name="Riccardo Banzi" userId="S::s4343934@studenti.unige.it::16dc963c-8fee-4af0-b4f3-5a77d1faf8ec" providerId="AD" clId="Web-{E60A9E5A-90E8-E95B-3C13-247CAA5B62E2}" dt="2021-10-22T17:21:55.125" v="10"/>
        <pc:sldMkLst>
          <pc:docMk/>
          <pc:sldMk cId="319101113" sldId="458"/>
        </pc:sldMkLst>
        <pc:spChg chg="del">
          <ac:chgData name="Riccardo Banzi" userId="S::s4343934@studenti.unige.it::16dc963c-8fee-4af0-b4f3-5a77d1faf8ec" providerId="AD" clId="Web-{E60A9E5A-90E8-E95B-3C13-247CAA5B62E2}" dt="2021-10-22T17:21:55.125" v="10"/>
          <ac:spMkLst>
            <pc:docMk/>
            <pc:sldMk cId="319101113" sldId="458"/>
            <ac:spMk id="8" creationId="{4B404084-76D6-4CA7-81BB-1D33CE40773D}"/>
          </ac:spMkLst>
        </pc:spChg>
      </pc:sldChg>
      <pc:sldChg chg="add replId">
        <pc:chgData name="Riccardo Banzi" userId="S::s4343934@studenti.unige.it::16dc963c-8fee-4af0-b4f3-5a77d1faf8ec" providerId="AD" clId="Web-{E60A9E5A-90E8-E95B-3C13-247CAA5B62E2}" dt="2021-10-22T17:21:52.125" v="9"/>
        <pc:sldMkLst>
          <pc:docMk/>
          <pc:sldMk cId="2064864210" sldId="459"/>
        </pc:sldMkLst>
      </pc:sldChg>
      <pc:sldChg chg="delSp add del replId">
        <pc:chgData name="Riccardo Banzi" userId="S::s4343934@studenti.unige.it::16dc963c-8fee-4af0-b4f3-5a77d1faf8ec" providerId="AD" clId="Web-{E60A9E5A-90E8-E95B-3C13-247CAA5B62E2}" dt="2021-10-22T17:29:25.867" v="103"/>
        <pc:sldMkLst>
          <pc:docMk/>
          <pc:sldMk cId="2650074493" sldId="460"/>
        </pc:sldMkLst>
        <pc:spChg chg="del">
          <ac:chgData name="Riccardo Banzi" userId="S::s4343934@studenti.unige.it::16dc963c-8fee-4af0-b4f3-5a77d1faf8ec" providerId="AD" clId="Web-{E60A9E5A-90E8-E95B-3C13-247CAA5B62E2}" dt="2021-10-22T17:26:36.786" v="70"/>
          <ac:spMkLst>
            <pc:docMk/>
            <pc:sldMk cId="2650074493" sldId="460"/>
            <ac:spMk id="21" creationId="{B9091DC2-B24C-44CA-BC38-6E9EBD74F80F}"/>
          </ac:spMkLst>
        </pc:spChg>
      </pc:sldChg>
      <pc:sldChg chg="addSp delSp modSp add del replId">
        <pc:chgData name="Riccardo Banzi" userId="S::s4343934@studenti.unige.it::16dc963c-8fee-4af0-b4f3-5a77d1faf8ec" providerId="AD" clId="Web-{E60A9E5A-90E8-E95B-3C13-247CAA5B62E2}" dt="2021-10-22T17:30:33.353" v="135"/>
        <pc:sldMkLst>
          <pc:docMk/>
          <pc:sldMk cId="2876896148" sldId="461"/>
        </pc:sldMkLst>
        <pc:spChg chg="mod">
          <ac:chgData name="Riccardo Banzi" userId="S::s4343934@studenti.unige.it::16dc963c-8fee-4af0-b4f3-5a77d1faf8ec" providerId="AD" clId="Web-{E60A9E5A-90E8-E95B-3C13-247CAA5B62E2}" dt="2021-10-22T17:30:06.821" v="124" actId="14100"/>
          <ac:spMkLst>
            <pc:docMk/>
            <pc:sldMk cId="2876896148" sldId="461"/>
            <ac:spMk id="5" creationId="{8EEA569A-4EBF-4CBF-9D33-0F0C2FE64486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24" v="114"/>
          <ac:spMkLst>
            <pc:docMk/>
            <pc:sldMk cId="2876896148" sldId="461"/>
            <ac:spMk id="9" creationId="{080338FF-0286-4EF8-BC36-86BA3D8E352A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24" v="112"/>
          <ac:spMkLst>
            <pc:docMk/>
            <pc:sldMk cId="2876896148" sldId="461"/>
            <ac:spMk id="12" creationId="{9A1F905B-8F35-4FDB-8E49-060828FF0F30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40" v="116"/>
          <ac:spMkLst>
            <pc:docMk/>
            <pc:sldMk cId="2876896148" sldId="461"/>
            <ac:spMk id="13" creationId="{3574FF8A-4273-422D-AD8F-18466325053F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24" v="115"/>
          <ac:spMkLst>
            <pc:docMk/>
            <pc:sldMk cId="2876896148" sldId="461"/>
            <ac:spMk id="14" creationId="{DC446C0F-A0C6-42F6-81D1-B7E29B6C20C0}"/>
          </ac:spMkLst>
        </pc:spChg>
        <pc:spChg chg="add del mod">
          <ac:chgData name="Riccardo Banzi" userId="S::s4343934@studenti.unige.it::16dc963c-8fee-4af0-b4f3-5a77d1faf8ec" providerId="AD" clId="Web-{E60A9E5A-90E8-E95B-3C13-247CAA5B62E2}" dt="2021-10-22T17:29:54.024" v="111"/>
          <ac:spMkLst>
            <pc:docMk/>
            <pc:sldMk cId="2876896148" sldId="461"/>
            <ac:spMk id="16" creationId="{D1822C1A-1EA0-4D0E-9971-ED9D7AB16B39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40" v="117"/>
          <ac:spMkLst>
            <pc:docMk/>
            <pc:sldMk cId="2876896148" sldId="461"/>
            <ac:spMk id="19" creationId="{B895F8B9-8156-4D02-B386-0E4CF390FFA8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40" v="118"/>
          <ac:spMkLst>
            <pc:docMk/>
            <pc:sldMk cId="2876896148" sldId="461"/>
            <ac:spMk id="20" creationId="{C3DDDABF-5972-459E-B4DC-41D6D3A34CD7}"/>
          </ac:spMkLst>
        </pc:spChg>
        <pc:spChg chg="del mod">
          <ac:chgData name="Riccardo Banzi" userId="S::s4343934@studenti.unige.it::16dc963c-8fee-4af0-b4f3-5a77d1faf8ec" providerId="AD" clId="Web-{E60A9E5A-90E8-E95B-3C13-247CAA5B62E2}" dt="2021-10-22T17:29:54.024" v="113"/>
          <ac:spMkLst>
            <pc:docMk/>
            <pc:sldMk cId="2876896148" sldId="461"/>
            <ac:spMk id="21" creationId="{B9091DC2-B24C-44CA-BC38-6E9EBD74F80F}"/>
          </ac:spMkLst>
        </pc:spChg>
      </pc:sldChg>
      <pc:sldChg chg="delSp add del replId">
        <pc:chgData name="Riccardo Banzi" userId="S::s4343934@studenti.unige.it::16dc963c-8fee-4af0-b4f3-5a77d1faf8ec" providerId="AD" clId="Web-{E60A9E5A-90E8-E95B-3C13-247CAA5B62E2}" dt="2021-10-22T17:30:34.462" v="136"/>
        <pc:sldMkLst>
          <pc:docMk/>
          <pc:sldMk cId="3487584331" sldId="462"/>
        </pc:sldMkLst>
        <pc:spChg chg="del">
          <ac:chgData name="Riccardo Banzi" userId="S::s4343934@studenti.unige.it::16dc963c-8fee-4af0-b4f3-5a77d1faf8ec" providerId="AD" clId="Web-{E60A9E5A-90E8-E95B-3C13-247CAA5B62E2}" dt="2021-10-22T17:29:49.118" v="109"/>
          <ac:spMkLst>
            <pc:docMk/>
            <pc:sldMk cId="3487584331" sldId="462"/>
            <ac:spMk id="16" creationId="{D1822C1A-1EA0-4D0E-9971-ED9D7AB16B39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29:49.118" v="110"/>
          <ac:spMkLst>
            <pc:docMk/>
            <pc:sldMk cId="3487584331" sldId="462"/>
            <ac:spMk id="21" creationId="{B9091DC2-B24C-44CA-BC38-6E9EBD74F80F}"/>
          </ac:spMkLst>
        </pc:spChg>
      </pc:sldChg>
      <pc:sldChg chg="delSp add del replId">
        <pc:chgData name="Riccardo Banzi" userId="S::s4343934@studenti.unige.it::16dc963c-8fee-4af0-b4f3-5a77d1faf8ec" providerId="AD" clId="Web-{E60A9E5A-90E8-E95B-3C13-247CAA5B62E2}" dt="2021-10-22T17:30:35.650" v="137"/>
        <pc:sldMkLst>
          <pc:docMk/>
          <pc:sldMk cId="328083744" sldId="463"/>
        </pc:sldMkLst>
        <pc:spChg chg="del">
          <ac:chgData name="Riccardo Banzi" userId="S::s4343934@studenti.unige.it::16dc963c-8fee-4af0-b4f3-5a77d1faf8ec" providerId="AD" clId="Web-{E60A9E5A-90E8-E95B-3C13-247CAA5B62E2}" dt="2021-10-22T17:29:45.602" v="108"/>
          <ac:spMkLst>
            <pc:docMk/>
            <pc:sldMk cId="328083744" sldId="463"/>
            <ac:spMk id="16" creationId="{D1822C1A-1EA0-4D0E-9971-ED9D7AB16B39}"/>
          </ac:spMkLst>
        </pc:spChg>
      </pc:sldChg>
      <pc:sldChg chg="delSp modSp add replId">
        <pc:chgData name="Riccardo Banzi" userId="S::s4343934@studenti.unige.it::16dc963c-8fee-4af0-b4f3-5a77d1faf8ec" providerId="AD" clId="Web-{E60A9E5A-90E8-E95B-3C13-247CAA5B62E2}" dt="2021-10-22T17:31:06.025" v="154"/>
        <pc:sldMkLst>
          <pc:docMk/>
          <pc:sldMk cId="443635734" sldId="464"/>
        </pc:sldMkLst>
        <pc:spChg chg="mod">
          <ac:chgData name="Riccardo Banzi" userId="S::s4343934@studenti.unige.it::16dc963c-8fee-4af0-b4f3-5a77d1faf8ec" providerId="AD" clId="Web-{E60A9E5A-90E8-E95B-3C13-247CAA5B62E2}" dt="2021-10-22T17:30:48.431" v="140" actId="1076"/>
          <ac:spMkLst>
            <pc:docMk/>
            <pc:sldMk cId="443635734" sldId="464"/>
            <ac:spMk id="5" creationId="{8EEA569A-4EBF-4CBF-9D33-0F0C2FE64486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50"/>
          <ac:spMkLst>
            <pc:docMk/>
            <pc:sldMk cId="443635734" sldId="464"/>
            <ac:spMk id="9" creationId="{080338FF-0286-4EF8-BC36-86BA3D8E352A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48"/>
          <ac:spMkLst>
            <pc:docMk/>
            <pc:sldMk cId="443635734" sldId="464"/>
            <ac:spMk id="12" creationId="{9A1F905B-8F35-4FDB-8E49-060828FF0F30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52"/>
          <ac:spMkLst>
            <pc:docMk/>
            <pc:sldMk cId="443635734" sldId="464"/>
            <ac:spMk id="13" creationId="{3574FF8A-4273-422D-AD8F-18466325053F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51"/>
          <ac:spMkLst>
            <pc:docMk/>
            <pc:sldMk cId="443635734" sldId="464"/>
            <ac:spMk id="14" creationId="{DC446C0F-A0C6-42F6-81D1-B7E29B6C20C0}"/>
          </ac:spMkLst>
        </pc:spChg>
        <pc:spChg chg="mod">
          <ac:chgData name="Riccardo Banzi" userId="S::s4343934@studenti.unige.it::16dc963c-8fee-4af0-b4f3-5a77d1faf8ec" providerId="AD" clId="Web-{E60A9E5A-90E8-E95B-3C13-247CAA5B62E2}" dt="2021-10-22T17:30:48.415" v="138" actId="1076"/>
          <ac:spMkLst>
            <pc:docMk/>
            <pc:sldMk cId="443635734" sldId="464"/>
            <ac:spMk id="15" creationId="{7E3CB17B-62F3-4E55-80BD-479678142D3F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47"/>
          <ac:spMkLst>
            <pc:docMk/>
            <pc:sldMk cId="443635734" sldId="464"/>
            <ac:spMk id="16" creationId="{D1822C1A-1EA0-4D0E-9971-ED9D7AB16B39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53"/>
          <ac:spMkLst>
            <pc:docMk/>
            <pc:sldMk cId="443635734" sldId="464"/>
            <ac:spMk id="19" creationId="{B895F8B9-8156-4D02-B386-0E4CF390FFA8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54"/>
          <ac:spMkLst>
            <pc:docMk/>
            <pc:sldMk cId="443635734" sldId="464"/>
            <ac:spMk id="20" creationId="{C3DDDABF-5972-459E-B4DC-41D6D3A34CD7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6.025" v="149"/>
          <ac:spMkLst>
            <pc:docMk/>
            <pc:sldMk cId="443635734" sldId="464"/>
            <ac:spMk id="21" creationId="{B9091DC2-B24C-44CA-BC38-6E9EBD74F80F}"/>
          </ac:spMkLst>
        </pc:spChg>
        <pc:picChg chg="mod">
          <ac:chgData name="Riccardo Banzi" userId="S::s4343934@studenti.unige.it::16dc963c-8fee-4af0-b4f3-5a77d1faf8ec" providerId="AD" clId="Web-{E60A9E5A-90E8-E95B-3C13-247CAA5B62E2}" dt="2021-10-22T17:30:48.431" v="139" actId="1076"/>
          <ac:picMkLst>
            <pc:docMk/>
            <pc:sldMk cId="443635734" sldId="464"/>
            <ac:picMk id="8" creationId="{32B71398-C290-49EF-8B84-1722DCF6239C}"/>
          </ac:picMkLst>
        </pc:picChg>
      </pc:sldChg>
      <pc:sldChg chg="delSp add replId">
        <pc:chgData name="Riccardo Banzi" userId="S::s4343934@studenti.unige.it::16dc963c-8fee-4af0-b4f3-5a77d1faf8ec" providerId="AD" clId="Web-{E60A9E5A-90E8-E95B-3C13-247CAA5B62E2}" dt="2021-10-22T17:31:01.697" v="146"/>
        <pc:sldMkLst>
          <pc:docMk/>
          <pc:sldMk cId="4065640514" sldId="465"/>
        </pc:sldMkLst>
        <pc:spChg chg="del">
          <ac:chgData name="Riccardo Banzi" userId="S::s4343934@studenti.unige.it::16dc963c-8fee-4af0-b4f3-5a77d1faf8ec" providerId="AD" clId="Web-{E60A9E5A-90E8-E95B-3C13-247CAA5B62E2}" dt="2021-10-22T17:31:01.697" v="145"/>
          <ac:spMkLst>
            <pc:docMk/>
            <pc:sldMk cId="4065640514" sldId="465"/>
            <ac:spMk id="16" creationId="{D1822C1A-1EA0-4D0E-9971-ED9D7AB16B39}"/>
          </ac:spMkLst>
        </pc:spChg>
        <pc:spChg chg="del">
          <ac:chgData name="Riccardo Banzi" userId="S::s4343934@studenti.unige.it::16dc963c-8fee-4af0-b4f3-5a77d1faf8ec" providerId="AD" clId="Web-{E60A9E5A-90E8-E95B-3C13-247CAA5B62E2}" dt="2021-10-22T17:31:01.697" v="146"/>
          <ac:spMkLst>
            <pc:docMk/>
            <pc:sldMk cId="4065640514" sldId="465"/>
            <ac:spMk id="21" creationId="{B9091DC2-B24C-44CA-BC38-6E9EBD74F80F}"/>
          </ac:spMkLst>
        </pc:spChg>
      </pc:sldChg>
      <pc:sldChg chg="delSp add replId">
        <pc:chgData name="Riccardo Banzi" userId="S::s4343934@studenti.unige.it::16dc963c-8fee-4af0-b4f3-5a77d1faf8ec" providerId="AD" clId="Web-{E60A9E5A-90E8-E95B-3C13-247CAA5B62E2}" dt="2021-10-22T17:30:57.931" v="144"/>
        <pc:sldMkLst>
          <pc:docMk/>
          <pc:sldMk cId="2617772182" sldId="466"/>
        </pc:sldMkLst>
        <pc:spChg chg="del">
          <ac:chgData name="Riccardo Banzi" userId="S::s4343934@studenti.unige.it::16dc963c-8fee-4af0-b4f3-5a77d1faf8ec" providerId="AD" clId="Web-{E60A9E5A-90E8-E95B-3C13-247CAA5B62E2}" dt="2021-10-22T17:30:57.931" v="144"/>
          <ac:spMkLst>
            <pc:docMk/>
            <pc:sldMk cId="2617772182" sldId="466"/>
            <ac:spMk id="16" creationId="{D1822C1A-1EA0-4D0E-9971-ED9D7AB16B39}"/>
          </ac:spMkLst>
        </pc:spChg>
      </pc:sldChg>
      <pc:sldChg chg="add replId">
        <pc:chgData name="Riccardo Banzi" userId="S::s4343934@studenti.unige.it::16dc963c-8fee-4af0-b4f3-5a77d1faf8ec" providerId="AD" clId="Web-{E60A9E5A-90E8-E95B-3C13-247CAA5B62E2}" dt="2021-10-22T17:30:53.384" v="143"/>
        <pc:sldMkLst>
          <pc:docMk/>
          <pc:sldMk cId="2128721311" sldId="467"/>
        </pc:sldMkLst>
      </pc:sldChg>
    </pc:docChg>
  </pc:docChgLst>
  <pc:docChgLst>
    <pc:chgData name="Riccardo Banzi" userId="S::s4343934@studenti.unige.it::16dc963c-8fee-4af0-b4f3-5a77d1faf8ec" providerId="AD" clId="Web-{AC429464-D929-01C8-DFC8-86C52B1CA0AD}"/>
    <pc:docChg chg="addSld delSld modSld">
      <pc:chgData name="Riccardo Banzi" userId="S::s4343934@studenti.unige.it::16dc963c-8fee-4af0-b4f3-5a77d1faf8ec" providerId="AD" clId="Web-{AC429464-D929-01C8-DFC8-86C52B1CA0AD}" dt="2021-10-27T22:41:02.687" v="21"/>
      <pc:docMkLst>
        <pc:docMk/>
      </pc:docMkLst>
      <pc:sldChg chg="modSp addAnim delAnim modAnim">
        <pc:chgData name="Riccardo Banzi" userId="S::s4343934@studenti.unige.it::16dc963c-8fee-4af0-b4f3-5a77d1faf8ec" providerId="AD" clId="Web-{AC429464-D929-01C8-DFC8-86C52B1CA0AD}" dt="2021-10-27T22:07:09.725" v="9"/>
        <pc:sldMkLst>
          <pc:docMk/>
          <pc:sldMk cId="3822679969" sldId="523"/>
        </pc:sldMkLst>
        <pc:spChg chg="mod">
          <ac:chgData name="Riccardo Banzi" userId="S::s4343934@studenti.unige.it::16dc963c-8fee-4af0-b4f3-5a77d1faf8ec" providerId="AD" clId="Web-{AC429464-D929-01C8-DFC8-86C52B1CA0AD}" dt="2021-10-27T22:06:26.332" v="6" actId="1076"/>
          <ac:spMkLst>
            <pc:docMk/>
            <pc:sldMk cId="3822679969" sldId="523"/>
            <ac:spMk id="25" creationId="{607ECF7D-20A6-42FB-A523-923B80675E89}"/>
          </ac:spMkLst>
        </pc:spChg>
      </pc:sldChg>
      <pc:sldChg chg="del">
        <pc:chgData name="Riccardo Banzi" userId="S::s4343934@studenti.unige.it::16dc963c-8fee-4af0-b4f3-5a77d1faf8ec" providerId="AD" clId="Web-{AC429464-D929-01C8-DFC8-86C52B1CA0AD}" dt="2021-10-27T22:40:31.983" v="13"/>
        <pc:sldMkLst>
          <pc:docMk/>
          <pc:sldMk cId="1040294797" sldId="573"/>
        </pc:sldMkLst>
      </pc:sldChg>
      <pc:sldChg chg="delSp modSp">
        <pc:chgData name="Riccardo Banzi" userId="S::s4343934@studenti.unige.it::16dc963c-8fee-4af0-b4f3-5a77d1faf8ec" providerId="AD" clId="Web-{AC429464-D929-01C8-DFC8-86C52B1CA0AD}" dt="2021-10-27T22:41:02.687" v="21"/>
        <pc:sldMkLst>
          <pc:docMk/>
          <pc:sldMk cId="2772142291" sldId="574"/>
        </pc:sldMkLst>
        <pc:spChg chg="del">
          <ac:chgData name="Riccardo Banzi" userId="S::s4343934@studenti.unige.it::16dc963c-8fee-4af0-b4f3-5a77d1faf8ec" providerId="AD" clId="Web-{AC429464-D929-01C8-DFC8-86C52B1CA0AD}" dt="2021-10-27T22:40:46.514" v="17"/>
          <ac:spMkLst>
            <pc:docMk/>
            <pc:sldMk cId="2772142291" sldId="574"/>
            <ac:spMk id="10" creationId="{29D14248-7A60-4395-83C9-BB07C7DB6B23}"/>
          </ac:spMkLst>
        </pc:spChg>
        <pc:spChg chg="del">
          <ac:chgData name="Riccardo Banzi" userId="S::s4343934@studenti.unige.it::16dc963c-8fee-4af0-b4f3-5a77d1faf8ec" providerId="AD" clId="Web-{AC429464-D929-01C8-DFC8-86C52B1CA0AD}" dt="2021-10-27T22:40:48.624" v="18"/>
          <ac:spMkLst>
            <pc:docMk/>
            <pc:sldMk cId="2772142291" sldId="574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AC429464-D929-01C8-DFC8-86C52B1CA0AD}" dt="2021-10-27T22:41:02.687" v="21"/>
          <ac:spMkLst>
            <pc:docMk/>
            <pc:sldMk cId="2772142291" sldId="574"/>
            <ac:spMk id="14" creationId="{6D49A245-1310-4363-BC3A-AFCE1367F74B}"/>
          </ac:spMkLst>
        </pc:spChg>
        <pc:spChg chg="mod">
          <ac:chgData name="Riccardo Banzi" userId="S::s4343934@studenti.unige.it::16dc963c-8fee-4af0-b4f3-5a77d1faf8ec" providerId="AD" clId="Web-{AC429464-D929-01C8-DFC8-86C52B1CA0AD}" dt="2021-10-27T22:40:22.983" v="10" actId="1076"/>
          <ac:spMkLst>
            <pc:docMk/>
            <pc:sldMk cId="2772142291" sldId="574"/>
            <ac:spMk id="21" creationId="{0F6FC4E5-A207-4655-95CF-B1183919B9C7}"/>
          </ac:spMkLst>
        </pc:spChg>
        <pc:spChg chg="del mod">
          <ac:chgData name="Riccardo Banzi" userId="S::s4343934@studenti.unige.it::16dc963c-8fee-4af0-b4f3-5a77d1faf8ec" providerId="AD" clId="Web-{AC429464-D929-01C8-DFC8-86C52B1CA0AD}" dt="2021-10-27T22:40:52.264" v="19"/>
          <ac:spMkLst>
            <pc:docMk/>
            <pc:sldMk cId="2772142291" sldId="574"/>
            <ac:spMk id="22" creationId="{637069ED-9BBC-479F-9989-C79E6EC4A089}"/>
          </ac:spMkLst>
        </pc:spChg>
        <pc:picChg chg="del">
          <ac:chgData name="Riccardo Banzi" userId="S::s4343934@studenti.unige.it::16dc963c-8fee-4af0-b4f3-5a77d1faf8ec" providerId="AD" clId="Web-{AC429464-D929-01C8-DFC8-86C52B1CA0AD}" dt="2021-10-27T22:40:53.702" v="20"/>
          <ac:picMkLst>
            <pc:docMk/>
            <pc:sldMk cId="2772142291" sldId="574"/>
            <ac:picMk id="4" creationId="{0F13129C-71D9-4CF7-BACF-057F0F07D4FB}"/>
          </ac:picMkLst>
        </pc:picChg>
      </pc:sldChg>
      <pc:sldChg chg="del">
        <pc:chgData name="Riccardo Banzi" userId="S::s4343934@studenti.unige.it::16dc963c-8fee-4af0-b4f3-5a77d1faf8ec" providerId="AD" clId="Web-{AC429464-D929-01C8-DFC8-86C52B1CA0AD}" dt="2021-10-27T22:40:31.639" v="12"/>
        <pc:sldMkLst>
          <pc:docMk/>
          <pc:sldMk cId="2204271653" sldId="575"/>
        </pc:sldMkLst>
      </pc:sldChg>
      <pc:sldChg chg="delSp add replId">
        <pc:chgData name="Riccardo Banzi" userId="S::s4343934@studenti.unige.it::16dc963c-8fee-4af0-b4f3-5a77d1faf8ec" providerId="AD" clId="Web-{AC429464-D929-01C8-DFC8-86C52B1CA0AD}" dt="2021-10-27T22:40:40.592" v="16"/>
        <pc:sldMkLst>
          <pc:docMk/>
          <pc:sldMk cId="1172922101" sldId="578"/>
        </pc:sldMkLst>
        <pc:spChg chg="del">
          <ac:chgData name="Riccardo Banzi" userId="S::s4343934@studenti.unige.it::16dc963c-8fee-4af0-b4f3-5a77d1faf8ec" providerId="AD" clId="Web-{AC429464-D929-01C8-DFC8-86C52B1CA0AD}" dt="2021-10-27T22:40:40.592" v="16"/>
          <ac:spMkLst>
            <pc:docMk/>
            <pc:sldMk cId="1172922101" sldId="578"/>
            <ac:spMk id="12" creationId="{7EF8563C-DB00-4573-86CF-0FDF5890A8E8}"/>
          </ac:spMkLst>
        </pc:spChg>
      </pc:sldChg>
      <pc:sldChg chg="add replId">
        <pc:chgData name="Riccardo Banzi" userId="S::s4343934@studenti.unige.it::16dc963c-8fee-4af0-b4f3-5a77d1faf8ec" providerId="AD" clId="Web-{AC429464-D929-01C8-DFC8-86C52B1CA0AD}" dt="2021-10-27T22:40:37.342" v="15"/>
        <pc:sldMkLst>
          <pc:docMk/>
          <pc:sldMk cId="3211333610" sldId="579"/>
        </pc:sldMkLst>
      </pc:sldChg>
    </pc:docChg>
  </pc:docChgLst>
  <pc:docChgLst>
    <pc:chgData name="Riccardo Banzi" userId="S::s4343934@studenti.unige.it::16dc963c-8fee-4af0-b4f3-5a77d1faf8ec" providerId="AD" clId="Web-{8FE410C6-11F1-E3F8-E4C7-55C8464A3245}"/>
    <pc:docChg chg="addSld delSld modSld sldOrd">
      <pc:chgData name="Riccardo Banzi" userId="S::s4343934@studenti.unige.it::16dc963c-8fee-4af0-b4f3-5a77d1faf8ec" providerId="AD" clId="Web-{8FE410C6-11F1-E3F8-E4C7-55C8464A3245}" dt="2021-10-25T21:41:39.051" v="517" actId="20577"/>
      <pc:docMkLst>
        <pc:docMk/>
      </pc:docMkLst>
      <pc:sldChg chg="addSp modSp">
        <pc:chgData name="Riccardo Banzi" userId="S::s4343934@studenti.unige.it::16dc963c-8fee-4af0-b4f3-5a77d1faf8ec" providerId="AD" clId="Web-{8FE410C6-11F1-E3F8-E4C7-55C8464A3245}" dt="2021-10-25T21:35:50.073" v="403" actId="20577"/>
        <pc:sldMkLst>
          <pc:docMk/>
          <pc:sldMk cId="3315444489" sldId="291"/>
        </pc:sldMkLst>
        <pc:spChg chg="add mod">
          <ac:chgData name="Riccardo Banzi" userId="S::s4343934@studenti.unige.it::16dc963c-8fee-4af0-b4f3-5a77d1faf8ec" providerId="AD" clId="Web-{8FE410C6-11F1-E3F8-E4C7-55C8464A3245}" dt="2021-10-25T21:35:50.073" v="403" actId="20577"/>
          <ac:spMkLst>
            <pc:docMk/>
            <pc:sldMk cId="3315444489" sldId="291"/>
            <ac:spMk id="2" creationId="{83839B46-34CF-4584-9BB7-37D40F766E6B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6:09.261" v="411" actId="20577"/>
        <pc:sldMkLst>
          <pc:docMk/>
          <pc:sldMk cId="2913227103" sldId="293"/>
        </pc:sldMkLst>
        <pc:spChg chg="add mod">
          <ac:chgData name="Riccardo Banzi" userId="S::s4343934@studenti.unige.it::16dc963c-8fee-4af0-b4f3-5a77d1faf8ec" providerId="AD" clId="Web-{8FE410C6-11F1-E3F8-E4C7-55C8464A3245}" dt="2021-10-25T21:36:09.261" v="411" actId="20577"/>
          <ac:spMkLst>
            <pc:docMk/>
            <pc:sldMk cId="2913227103" sldId="293"/>
            <ac:spMk id="5" creationId="{A12778E9-EDC9-413A-B1CF-89940CFCCC46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8:36.203" v="458" actId="20577"/>
        <pc:sldMkLst>
          <pc:docMk/>
          <pc:sldMk cId="1429523990" sldId="329"/>
        </pc:sldMkLst>
        <pc:spChg chg="add mod">
          <ac:chgData name="Riccardo Banzi" userId="S::s4343934@studenti.unige.it::16dc963c-8fee-4af0-b4f3-5a77d1faf8ec" providerId="AD" clId="Web-{8FE410C6-11F1-E3F8-E4C7-55C8464A3245}" dt="2021-10-25T21:38:36.203" v="458" actId="20577"/>
          <ac:spMkLst>
            <pc:docMk/>
            <pc:sldMk cId="1429523990" sldId="329"/>
            <ac:spMk id="2" creationId="{8F518E79-F169-48EC-91B2-DDC3FF96FCDC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6:13.433" v="412"/>
        <pc:sldMkLst>
          <pc:docMk/>
          <pc:sldMk cId="4294253172" sldId="349"/>
        </pc:sldMkLst>
        <pc:spChg chg="add">
          <ac:chgData name="Riccardo Banzi" userId="S::s4343934@studenti.unige.it::16dc963c-8fee-4af0-b4f3-5a77d1faf8ec" providerId="AD" clId="Web-{8FE410C6-11F1-E3F8-E4C7-55C8464A3245}" dt="2021-10-25T21:36:13.433" v="412"/>
          <ac:spMkLst>
            <pc:docMk/>
            <pc:sldMk cId="4294253172" sldId="349"/>
            <ac:spMk id="5" creationId="{722DC804-E566-4516-B91A-4B2320B5417C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7:13.200" v="433"/>
        <pc:sldMkLst>
          <pc:docMk/>
          <pc:sldMk cId="3265136850" sldId="368"/>
        </pc:sldMkLst>
        <pc:spChg chg="add">
          <ac:chgData name="Riccardo Banzi" userId="S::s4343934@studenti.unige.it::16dc963c-8fee-4af0-b4f3-5a77d1faf8ec" providerId="AD" clId="Web-{8FE410C6-11F1-E3F8-E4C7-55C8464A3245}" dt="2021-10-25T21:37:13.200" v="433"/>
          <ac:spMkLst>
            <pc:docMk/>
            <pc:sldMk cId="3265136850" sldId="368"/>
            <ac:spMk id="2" creationId="{8BAF2E5C-E7CD-4C2F-8B65-8536200DF9E0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7:14.294" v="434"/>
        <pc:sldMkLst>
          <pc:docMk/>
          <pc:sldMk cId="4202438880" sldId="369"/>
        </pc:sldMkLst>
        <pc:spChg chg="add">
          <ac:chgData name="Riccardo Banzi" userId="S::s4343934@studenti.unige.it::16dc963c-8fee-4af0-b4f3-5a77d1faf8ec" providerId="AD" clId="Web-{8FE410C6-11F1-E3F8-E4C7-55C8464A3245}" dt="2021-10-25T21:37:14.294" v="434"/>
          <ac:spMkLst>
            <pc:docMk/>
            <pc:sldMk cId="4202438880" sldId="369"/>
            <ac:spMk id="2" creationId="{B25F0197-7125-4978-AE22-040B757C5AB5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1:00:28.255" v="206" actId="1076"/>
          <ac:spMkLst>
            <pc:docMk/>
            <pc:sldMk cId="4202438880" sldId="369"/>
            <ac:spMk id="25" creationId="{DA2948AE-3690-491F-8E63-95595225DD83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7:18.810" v="437" actId="20577"/>
        <pc:sldMkLst>
          <pc:docMk/>
          <pc:sldMk cId="1503287164" sldId="371"/>
        </pc:sldMkLst>
        <pc:spChg chg="add mod">
          <ac:chgData name="Riccardo Banzi" userId="S::s4343934@studenti.unige.it::16dc963c-8fee-4af0-b4f3-5a77d1faf8ec" providerId="AD" clId="Web-{8FE410C6-11F1-E3F8-E4C7-55C8464A3245}" dt="2021-10-25T21:37:18.810" v="437" actId="20577"/>
          <ac:spMkLst>
            <pc:docMk/>
            <pc:sldMk cId="1503287164" sldId="371"/>
            <ac:spMk id="2" creationId="{047E1BB4-C303-4D13-B508-AF0B9FF88221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1:09:31.675" v="256"/>
        <pc:sldMkLst>
          <pc:docMk/>
          <pc:sldMk cId="3604610976" sldId="387"/>
        </pc:sldMkLst>
      </pc:sldChg>
      <pc:sldChg chg="addSp modSp">
        <pc:chgData name="Riccardo Banzi" userId="S::s4343934@studenti.unige.it::16dc963c-8fee-4af0-b4f3-5a77d1faf8ec" providerId="AD" clId="Web-{8FE410C6-11F1-E3F8-E4C7-55C8464A3245}" dt="2021-10-25T21:39:08.078" v="467" actId="20577"/>
        <pc:sldMkLst>
          <pc:docMk/>
          <pc:sldMk cId="1971450246" sldId="398"/>
        </pc:sldMkLst>
        <pc:spChg chg="add mod">
          <ac:chgData name="Riccardo Banzi" userId="S::s4343934@studenti.unige.it::16dc963c-8fee-4af0-b4f3-5a77d1faf8ec" providerId="AD" clId="Web-{8FE410C6-11F1-E3F8-E4C7-55C8464A3245}" dt="2021-10-25T21:39:08.078" v="467" actId="20577"/>
          <ac:spMkLst>
            <pc:docMk/>
            <pc:sldMk cId="1971450246" sldId="398"/>
            <ac:spMk id="2" creationId="{872D87E4-EA0A-4536-8EE3-EC529F8E973B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16.875" v="468"/>
        <pc:sldMkLst>
          <pc:docMk/>
          <pc:sldMk cId="2108684473" sldId="399"/>
        </pc:sldMkLst>
        <pc:spChg chg="add">
          <ac:chgData name="Riccardo Banzi" userId="S::s4343934@studenti.unige.it::16dc963c-8fee-4af0-b4f3-5a77d1faf8ec" providerId="AD" clId="Web-{8FE410C6-11F1-E3F8-E4C7-55C8464A3245}" dt="2021-10-25T21:39:16.875" v="468"/>
          <ac:spMkLst>
            <pc:docMk/>
            <pc:sldMk cId="2108684473" sldId="399"/>
            <ac:spMk id="2" creationId="{44CFE100-33FD-4FEF-AF91-EDA63A94C657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19.063" v="469"/>
        <pc:sldMkLst>
          <pc:docMk/>
          <pc:sldMk cId="3204734689" sldId="400"/>
        </pc:sldMkLst>
        <pc:spChg chg="add">
          <ac:chgData name="Riccardo Banzi" userId="S::s4343934@studenti.unige.it::16dc963c-8fee-4af0-b4f3-5a77d1faf8ec" providerId="AD" clId="Web-{8FE410C6-11F1-E3F8-E4C7-55C8464A3245}" dt="2021-10-25T21:39:19.063" v="469"/>
          <ac:spMkLst>
            <pc:docMk/>
            <pc:sldMk cId="3204734689" sldId="400"/>
            <ac:spMk id="2" creationId="{E54A9AE0-9537-47A7-96E4-1B1A0B2F0AE9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9:52.626" v="483" actId="20577"/>
        <pc:sldMkLst>
          <pc:docMk/>
          <pc:sldMk cId="1139005455" sldId="405"/>
        </pc:sldMkLst>
        <pc:spChg chg="add mod">
          <ac:chgData name="Riccardo Banzi" userId="S::s4343934@studenti.unige.it::16dc963c-8fee-4af0-b4f3-5a77d1faf8ec" providerId="AD" clId="Web-{8FE410C6-11F1-E3F8-E4C7-55C8464A3245}" dt="2021-10-25T21:39:52.626" v="483" actId="20577"/>
          <ac:spMkLst>
            <pc:docMk/>
            <pc:sldMk cId="1139005455" sldId="405"/>
            <ac:spMk id="2" creationId="{E2445E5F-A0AB-42BF-A9CA-5CE3576E7E5E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0:32.846" v="494" actId="20577"/>
        <pc:sldMkLst>
          <pc:docMk/>
          <pc:sldMk cId="1772849544" sldId="406"/>
        </pc:sldMkLst>
        <pc:spChg chg="mod">
          <ac:chgData name="Riccardo Banzi" userId="S::s4343934@studenti.unige.it::16dc963c-8fee-4af0-b4f3-5a77d1faf8ec" providerId="AD" clId="Web-{8FE410C6-11F1-E3F8-E4C7-55C8464A3245}" dt="2021-10-25T21:17:34.250" v="338" actId="20577"/>
          <ac:spMkLst>
            <pc:docMk/>
            <pc:sldMk cId="1772849544" sldId="406"/>
            <ac:spMk id="12" creationId="{7EF8563C-DB00-4573-86CF-0FDF5890A8E8}"/>
          </ac:spMkLst>
        </pc:spChg>
        <pc:spChg chg="add mod">
          <ac:chgData name="Riccardo Banzi" userId="S::s4343934@studenti.unige.it::16dc963c-8fee-4af0-b4f3-5a77d1faf8ec" providerId="AD" clId="Web-{8FE410C6-11F1-E3F8-E4C7-55C8464A3245}" dt="2021-10-25T21:40:32.846" v="494" actId="20577"/>
          <ac:spMkLst>
            <pc:docMk/>
            <pc:sldMk cId="1772849544" sldId="406"/>
            <ac:spMk id="16" creationId="{14778D49-DB30-4C1C-BF78-3DA22BCF94A3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0:37.534" v="496" actId="20577"/>
        <pc:sldMkLst>
          <pc:docMk/>
          <pc:sldMk cId="2158144011" sldId="407"/>
        </pc:sldMkLst>
        <pc:spChg chg="mod">
          <ac:chgData name="Riccardo Banzi" userId="S::s4343934@studenti.unige.it::16dc963c-8fee-4af0-b4f3-5a77d1faf8ec" providerId="AD" clId="Web-{8FE410C6-11F1-E3F8-E4C7-55C8464A3245}" dt="2021-10-25T21:17:57.063" v="340" actId="20577"/>
          <ac:spMkLst>
            <pc:docMk/>
            <pc:sldMk cId="2158144011" sldId="407"/>
            <ac:spMk id="2" creationId="{722551ED-CCB8-4928-BF81-0A34630F873A}"/>
          </ac:spMkLst>
        </pc:spChg>
        <pc:spChg chg="add mod">
          <ac:chgData name="Riccardo Banzi" userId="S::s4343934@studenti.unige.it::16dc963c-8fee-4af0-b4f3-5a77d1faf8ec" providerId="AD" clId="Web-{8FE410C6-11F1-E3F8-E4C7-55C8464A3245}" dt="2021-10-25T21:40:37.534" v="496" actId="20577"/>
          <ac:spMkLst>
            <pc:docMk/>
            <pc:sldMk cId="2158144011" sldId="407"/>
            <ac:spMk id="4" creationId="{D237D400-5C7A-43B3-93FD-954B602A6DC3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0:50.237" v="499" actId="1076"/>
        <pc:sldMkLst>
          <pc:docMk/>
          <pc:sldMk cId="364099299" sldId="408"/>
        </pc:sldMkLst>
        <pc:spChg chg="add mod">
          <ac:chgData name="Riccardo Banzi" userId="S::s4343934@studenti.unige.it::16dc963c-8fee-4af0-b4f3-5a77d1faf8ec" providerId="AD" clId="Web-{8FE410C6-11F1-E3F8-E4C7-55C8464A3245}" dt="2021-10-25T21:40:50.237" v="499" actId="1076"/>
          <ac:spMkLst>
            <pc:docMk/>
            <pc:sldMk cId="364099299" sldId="408"/>
            <ac:spMk id="12" creationId="{037BCEB9-4719-4B82-BA1B-F25E4D95FEC1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1:20.925" v="511" actId="20577"/>
        <pc:sldMkLst>
          <pc:docMk/>
          <pc:sldMk cId="2703282467" sldId="416"/>
        </pc:sldMkLst>
        <pc:spChg chg="add mod">
          <ac:chgData name="Riccardo Banzi" userId="S::s4343934@studenti.unige.it::16dc963c-8fee-4af0-b4f3-5a77d1faf8ec" providerId="AD" clId="Web-{8FE410C6-11F1-E3F8-E4C7-55C8464A3245}" dt="2021-10-25T21:41:20.925" v="511" actId="20577"/>
          <ac:spMkLst>
            <pc:docMk/>
            <pc:sldMk cId="2703282467" sldId="416"/>
            <ac:spMk id="2" creationId="{D1C2D2BD-FDE1-4002-92A3-18E64586C0C5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9:23.391" v="472" actId="20577"/>
        <pc:sldMkLst>
          <pc:docMk/>
          <pc:sldMk cId="814046524" sldId="422"/>
        </pc:sldMkLst>
        <pc:spChg chg="add mod">
          <ac:chgData name="Riccardo Banzi" userId="S::s4343934@studenti.unige.it::16dc963c-8fee-4af0-b4f3-5a77d1faf8ec" providerId="AD" clId="Web-{8FE410C6-11F1-E3F8-E4C7-55C8464A3245}" dt="2021-10-25T21:39:23.391" v="472" actId="20577"/>
          <ac:spMkLst>
            <pc:docMk/>
            <pc:sldMk cId="814046524" sldId="422"/>
            <ac:spMk id="2" creationId="{FAAAA952-405C-4519-859F-34F11038FC0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5:58.261" v="405"/>
        <pc:sldMkLst>
          <pc:docMk/>
          <pc:sldMk cId="3301419916" sldId="430"/>
        </pc:sldMkLst>
        <pc:spChg chg="add">
          <ac:chgData name="Riccardo Banzi" userId="S::s4343934@studenti.unige.it::16dc963c-8fee-4af0-b4f3-5a77d1faf8ec" providerId="AD" clId="Web-{8FE410C6-11F1-E3F8-E4C7-55C8464A3245}" dt="2021-10-25T21:35:58.261" v="405"/>
          <ac:spMkLst>
            <pc:docMk/>
            <pc:sldMk cId="3301419916" sldId="430"/>
            <ac:spMk id="2" creationId="{2B09E7B1-71C0-4C25-BC8E-E22A2B59AFFC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5:58.714" v="406"/>
        <pc:sldMkLst>
          <pc:docMk/>
          <pc:sldMk cId="3219636928" sldId="431"/>
        </pc:sldMkLst>
        <pc:spChg chg="add">
          <ac:chgData name="Riccardo Banzi" userId="S::s4343934@studenti.unige.it::16dc963c-8fee-4af0-b4f3-5a77d1faf8ec" providerId="AD" clId="Web-{8FE410C6-11F1-E3F8-E4C7-55C8464A3245}" dt="2021-10-25T21:35:58.714" v="406"/>
          <ac:spMkLst>
            <pc:docMk/>
            <pc:sldMk cId="3219636928" sldId="431"/>
            <ac:spMk id="2" creationId="{AAFFD15B-3D26-4FAC-9382-EE9BDB8F1611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6:01.324" v="407"/>
        <pc:sldMkLst>
          <pc:docMk/>
          <pc:sldMk cId="2016519248" sldId="432"/>
        </pc:sldMkLst>
        <pc:spChg chg="add">
          <ac:chgData name="Riccardo Banzi" userId="S::s4343934@studenti.unige.it::16dc963c-8fee-4af0-b4f3-5a77d1faf8ec" providerId="AD" clId="Web-{8FE410C6-11F1-E3F8-E4C7-55C8464A3245}" dt="2021-10-25T21:36:01.324" v="407"/>
          <ac:spMkLst>
            <pc:docMk/>
            <pc:sldMk cId="2016519248" sldId="432"/>
            <ac:spMk id="2" creationId="{01CEB0DC-E174-45C0-8595-4993A2899CF8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6:03.767" v="408"/>
        <pc:sldMkLst>
          <pc:docMk/>
          <pc:sldMk cId="3859570901" sldId="433"/>
        </pc:sldMkLst>
        <pc:spChg chg="add">
          <ac:chgData name="Riccardo Banzi" userId="S::s4343934@studenti.unige.it::16dc963c-8fee-4af0-b4f3-5a77d1faf8ec" providerId="AD" clId="Web-{8FE410C6-11F1-E3F8-E4C7-55C8464A3245}" dt="2021-10-25T21:36:03.767" v="408"/>
          <ac:spMkLst>
            <pc:docMk/>
            <pc:sldMk cId="3859570901" sldId="433"/>
            <ac:spMk id="2" creationId="{8FC83AC7-8B1C-41B0-AC22-F3A04976FF3A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5:55.324" v="404"/>
        <pc:sldMkLst>
          <pc:docMk/>
          <pc:sldMk cId="3824672040" sldId="434"/>
        </pc:sldMkLst>
        <pc:spChg chg="add">
          <ac:chgData name="Riccardo Banzi" userId="S::s4343934@studenti.unige.it::16dc963c-8fee-4af0-b4f3-5a77d1faf8ec" providerId="AD" clId="Web-{8FE410C6-11F1-E3F8-E4C7-55C8464A3245}" dt="2021-10-25T21:35:55.324" v="404"/>
          <ac:spMkLst>
            <pc:docMk/>
            <pc:sldMk cId="3824672040" sldId="434"/>
            <ac:spMk id="2" creationId="{98E84246-482D-4CB1-9E11-D678B3A428A4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7:24.013" v="438"/>
        <pc:sldMkLst>
          <pc:docMk/>
          <pc:sldMk cId="1112508440" sldId="435"/>
        </pc:sldMkLst>
        <pc:spChg chg="add">
          <ac:chgData name="Riccardo Banzi" userId="S::s4343934@studenti.unige.it::16dc963c-8fee-4af0-b4f3-5a77d1faf8ec" providerId="AD" clId="Web-{8FE410C6-11F1-E3F8-E4C7-55C8464A3245}" dt="2021-10-25T21:37:24.013" v="438"/>
          <ac:spMkLst>
            <pc:docMk/>
            <pc:sldMk cId="1112508440" sldId="435"/>
            <ac:spMk id="2" creationId="{91A643C3-61BE-414C-A416-FFA73AB73CED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7:26.763" v="439"/>
        <pc:sldMkLst>
          <pc:docMk/>
          <pc:sldMk cId="2574013678" sldId="436"/>
        </pc:sldMkLst>
        <pc:spChg chg="add">
          <ac:chgData name="Riccardo Banzi" userId="S::s4343934@studenti.unige.it::16dc963c-8fee-4af0-b4f3-5a77d1faf8ec" providerId="AD" clId="Web-{8FE410C6-11F1-E3F8-E4C7-55C8464A3245}" dt="2021-10-25T21:37:26.763" v="439"/>
          <ac:spMkLst>
            <pc:docMk/>
            <pc:sldMk cId="2574013678" sldId="436"/>
            <ac:spMk id="4" creationId="{F8F1B0DA-9569-41F8-A6AA-2913064892F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01.062" v="465"/>
        <pc:sldMkLst>
          <pc:docMk/>
          <pc:sldMk cId="2522459364" sldId="445"/>
        </pc:sldMkLst>
        <pc:spChg chg="add">
          <ac:chgData name="Riccardo Banzi" userId="S::s4343934@studenti.unige.it::16dc963c-8fee-4af0-b4f3-5a77d1faf8ec" providerId="AD" clId="Web-{8FE410C6-11F1-E3F8-E4C7-55C8464A3245}" dt="2021-10-25T21:39:01.062" v="465"/>
          <ac:spMkLst>
            <pc:docMk/>
            <pc:sldMk cId="2522459364" sldId="445"/>
            <ac:spMk id="7" creationId="{7B47FDD6-63B6-4BA6-BFA2-09A46D9148C4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1:16:15.873" v="317"/>
        <pc:sldMkLst>
          <pc:docMk/>
          <pc:sldMk cId="1248509150" sldId="447"/>
        </pc:sldMkLst>
      </pc:sldChg>
      <pc:sldChg chg="addSp modSp">
        <pc:chgData name="Riccardo Banzi" userId="S::s4343934@studenti.unige.it::16dc963c-8fee-4af0-b4f3-5a77d1faf8ec" providerId="AD" clId="Web-{8FE410C6-11F1-E3F8-E4C7-55C8464A3245}" dt="2021-10-25T21:35:35.807" v="397" actId="1076"/>
        <pc:sldMkLst>
          <pc:docMk/>
          <pc:sldMk cId="3778194025" sldId="448"/>
        </pc:sldMkLst>
        <pc:spChg chg="add mod">
          <ac:chgData name="Riccardo Banzi" userId="S::s4343934@studenti.unige.it::16dc963c-8fee-4af0-b4f3-5a77d1faf8ec" providerId="AD" clId="Web-{8FE410C6-11F1-E3F8-E4C7-55C8464A3245}" dt="2021-10-25T21:35:35.807" v="397" actId="1076"/>
          <ac:spMkLst>
            <pc:docMk/>
            <pc:sldMk cId="3778194025" sldId="448"/>
            <ac:spMk id="4" creationId="{5E692215-4C5C-4152-8738-5D092CFB9A6E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0:54:16.509" v="104"/>
        <pc:sldMkLst>
          <pc:docMk/>
          <pc:sldMk cId="3716781594" sldId="449"/>
        </pc:sldMkLst>
      </pc:sldChg>
      <pc:sldChg chg="addSp">
        <pc:chgData name="Riccardo Banzi" userId="S::s4343934@studenti.unige.it::16dc963c-8fee-4af0-b4f3-5a77d1faf8ec" providerId="AD" clId="Web-{8FE410C6-11F1-E3F8-E4C7-55C8464A3245}" dt="2021-10-25T21:35:39.511" v="398"/>
        <pc:sldMkLst>
          <pc:docMk/>
          <pc:sldMk cId="1379390072" sldId="457"/>
        </pc:sldMkLst>
        <pc:spChg chg="add">
          <ac:chgData name="Riccardo Banzi" userId="S::s4343934@studenti.unige.it::16dc963c-8fee-4af0-b4f3-5a77d1faf8ec" providerId="AD" clId="Web-{8FE410C6-11F1-E3F8-E4C7-55C8464A3245}" dt="2021-10-25T21:35:39.511" v="398"/>
          <ac:spMkLst>
            <pc:docMk/>
            <pc:sldMk cId="1379390072" sldId="457"/>
            <ac:spMk id="4" creationId="{4ED65B52-8CCE-4C4A-84C3-A75228ED2DC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5:41.808" v="399"/>
        <pc:sldMkLst>
          <pc:docMk/>
          <pc:sldMk cId="319101113" sldId="458"/>
        </pc:sldMkLst>
        <pc:spChg chg="add">
          <ac:chgData name="Riccardo Banzi" userId="S::s4343934@studenti.unige.it::16dc963c-8fee-4af0-b4f3-5a77d1faf8ec" providerId="AD" clId="Web-{8FE410C6-11F1-E3F8-E4C7-55C8464A3245}" dt="2021-10-25T21:35:41.808" v="399"/>
          <ac:spMkLst>
            <pc:docMk/>
            <pc:sldMk cId="319101113" sldId="458"/>
            <ac:spMk id="5" creationId="{051D843D-EFC1-4486-81C6-F1B86ECB4F40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5:44.495" v="400"/>
        <pc:sldMkLst>
          <pc:docMk/>
          <pc:sldMk cId="2064864210" sldId="459"/>
        </pc:sldMkLst>
        <pc:spChg chg="add">
          <ac:chgData name="Riccardo Banzi" userId="S::s4343934@studenti.unige.it::16dc963c-8fee-4af0-b4f3-5a77d1faf8ec" providerId="AD" clId="Web-{8FE410C6-11F1-E3F8-E4C7-55C8464A3245}" dt="2021-10-25T21:35:44.495" v="400"/>
          <ac:spMkLst>
            <pc:docMk/>
            <pc:sldMk cId="2064864210" sldId="459"/>
            <ac:spMk id="5" creationId="{D98FB437-92F7-4E42-9FCC-5CCE073B4F93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0:50:40.175" v="13"/>
        <pc:sldMkLst>
          <pc:docMk/>
          <pc:sldMk cId="2128721311" sldId="467"/>
        </pc:sldMkLst>
      </pc:sldChg>
      <pc:sldChg chg="del">
        <pc:chgData name="Riccardo Banzi" userId="S::s4343934@studenti.unige.it::16dc963c-8fee-4af0-b4f3-5a77d1faf8ec" providerId="AD" clId="Web-{8FE410C6-11F1-E3F8-E4C7-55C8464A3245}" dt="2021-10-25T20:53:47.539" v="94"/>
        <pc:sldMkLst>
          <pc:docMk/>
          <pc:sldMk cId="3060455659" sldId="468"/>
        </pc:sldMkLst>
      </pc:sldChg>
      <pc:sldChg chg="addSp delSp modSp ord">
        <pc:chgData name="Riccardo Banzi" userId="S::s4343934@studenti.unige.it::16dc963c-8fee-4af0-b4f3-5a77d1faf8ec" providerId="AD" clId="Web-{8FE410C6-11F1-E3F8-E4C7-55C8464A3245}" dt="2021-10-25T21:36:41.184" v="421" actId="20577"/>
        <pc:sldMkLst>
          <pc:docMk/>
          <pc:sldMk cId="2817027975" sldId="469"/>
        </pc:sldMkLst>
        <pc:spChg chg="add mod">
          <ac:chgData name="Riccardo Banzi" userId="S::s4343934@studenti.unige.it::16dc963c-8fee-4af0-b4f3-5a77d1faf8ec" providerId="AD" clId="Web-{8FE410C6-11F1-E3F8-E4C7-55C8464A3245}" dt="2021-10-25T21:36:41.184" v="421" actId="20577"/>
          <ac:spMkLst>
            <pc:docMk/>
            <pc:sldMk cId="2817027975" sldId="469"/>
            <ac:spMk id="2" creationId="{D764C791-F888-4493-85D4-CABC9DB562BE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0:48.378" v="16"/>
          <ac:spMkLst>
            <pc:docMk/>
            <pc:sldMk cId="2817027975" sldId="469"/>
            <ac:spMk id="5" creationId="{8EEA569A-4EBF-4CBF-9D33-0F0C2FE64486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56"/>
          <ac:spMkLst>
            <pc:docMk/>
            <pc:sldMk cId="2817027975" sldId="469"/>
            <ac:spMk id="9" creationId="{080338FF-0286-4EF8-BC36-86BA3D8E352A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55"/>
          <ac:spMkLst>
            <pc:docMk/>
            <pc:sldMk cId="2817027975" sldId="469"/>
            <ac:spMk id="12" creationId="{9A1F905B-8F35-4FDB-8E49-060828FF0F30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58"/>
          <ac:spMkLst>
            <pc:docMk/>
            <pc:sldMk cId="2817027975" sldId="469"/>
            <ac:spMk id="13" creationId="{3574FF8A-4273-422D-AD8F-18466325053F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57"/>
          <ac:spMkLst>
            <pc:docMk/>
            <pc:sldMk cId="2817027975" sldId="469"/>
            <ac:spMk id="14" creationId="{DC446C0F-A0C6-42F6-81D1-B7E29B6C20C0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0:48.378" v="18"/>
          <ac:spMkLst>
            <pc:docMk/>
            <pc:sldMk cId="2817027975" sldId="469"/>
            <ac:spMk id="15" creationId="{7E3CB17B-62F3-4E55-80BD-479678142D3F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2.200" v="152"/>
          <ac:spMkLst>
            <pc:docMk/>
            <pc:sldMk cId="2817027975" sldId="469"/>
            <ac:spMk id="16" creationId="{D1822C1A-1EA0-4D0E-9971-ED9D7AB16B39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0:48.378" v="15"/>
          <ac:spMkLst>
            <pc:docMk/>
            <pc:sldMk cId="2817027975" sldId="469"/>
            <ac:spMk id="17" creationId="{B8E9FFFB-D0BC-46C8-87B8-3B39B12802AA}"/>
          </ac:spMkLst>
        </pc:spChg>
        <pc:spChg chg="add del mod">
          <ac:chgData name="Riccardo Banzi" userId="S::s4343934@studenti.unige.it::16dc963c-8fee-4af0-b4f3-5a77d1faf8ec" providerId="AD" clId="Web-{8FE410C6-11F1-E3F8-E4C7-55C8464A3245}" dt="2021-10-25T20:56:42.200" v="151"/>
          <ac:spMkLst>
            <pc:docMk/>
            <pc:sldMk cId="2817027975" sldId="469"/>
            <ac:spMk id="18" creationId="{401E44B5-F1F5-4D11-9942-83E3347E6D7F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59"/>
          <ac:spMkLst>
            <pc:docMk/>
            <pc:sldMk cId="2817027975" sldId="469"/>
            <ac:spMk id="19" creationId="{B895F8B9-8156-4D02-B386-0E4CF390FFA8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9.840" v="160"/>
          <ac:spMkLst>
            <pc:docMk/>
            <pc:sldMk cId="2817027975" sldId="469"/>
            <ac:spMk id="20" creationId="{C3DDDABF-5972-459E-B4DC-41D6D3A34CD7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6:42.200" v="153"/>
          <ac:spMkLst>
            <pc:docMk/>
            <pc:sldMk cId="2817027975" sldId="469"/>
            <ac:spMk id="21" creationId="{B9091DC2-B24C-44CA-BC38-6E9EBD74F80F}"/>
          </ac:spMkLst>
        </pc:spChg>
        <pc:spChg chg="add mod">
          <ac:chgData name="Riccardo Banzi" userId="S::s4343934@studenti.unige.it::16dc963c-8fee-4af0-b4f3-5a77d1faf8ec" providerId="AD" clId="Web-{8FE410C6-11F1-E3F8-E4C7-55C8464A3245}" dt="2021-10-25T20:55:23.120" v="122" actId="1076"/>
          <ac:spMkLst>
            <pc:docMk/>
            <pc:sldMk cId="2817027975" sldId="469"/>
            <ac:spMk id="22" creationId="{F42A0CAE-287F-4D07-A979-181BF5CB2DA1}"/>
          </ac:spMkLst>
        </pc:spChg>
        <pc:picChg chg="del">
          <ac:chgData name="Riccardo Banzi" userId="S::s4343934@studenti.unige.it::16dc963c-8fee-4af0-b4f3-5a77d1faf8ec" providerId="AD" clId="Web-{8FE410C6-11F1-E3F8-E4C7-55C8464A3245}" dt="2021-10-25T20:50:48.378" v="17"/>
          <ac:picMkLst>
            <pc:docMk/>
            <pc:sldMk cId="2817027975" sldId="469"/>
            <ac:picMk id="8" creationId="{32B71398-C290-49EF-8B84-1722DCF6239C}"/>
          </ac:picMkLst>
        </pc:picChg>
      </pc:sldChg>
      <pc:sldChg chg="del">
        <pc:chgData name="Riccardo Banzi" userId="S::s4343934@studenti.unige.it::16dc963c-8fee-4af0-b4f3-5a77d1faf8ec" providerId="AD" clId="Web-{8FE410C6-11F1-E3F8-E4C7-55C8464A3245}" dt="2021-10-25T20:53:45.852" v="93"/>
        <pc:sldMkLst>
          <pc:docMk/>
          <pc:sldMk cId="74871213" sldId="470"/>
        </pc:sldMkLst>
      </pc:sldChg>
      <pc:sldChg chg="del">
        <pc:chgData name="Riccardo Banzi" userId="S::s4343934@studenti.unige.it::16dc963c-8fee-4af0-b4f3-5a77d1faf8ec" providerId="AD" clId="Web-{8FE410C6-11F1-E3F8-E4C7-55C8464A3245}" dt="2021-10-25T20:58:25.471" v="179"/>
        <pc:sldMkLst>
          <pc:docMk/>
          <pc:sldMk cId="3675994875" sldId="473"/>
        </pc:sldMkLst>
      </pc:sldChg>
      <pc:sldChg chg="modSp del">
        <pc:chgData name="Riccardo Banzi" userId="S::s4343934@studenti.unige.it::16dc963c-8fee-4af0-b4f3-5a77d1faf8ec" providerId="AD" clId="Web-{8FE410C6-11F1-E3F8-E4C7-55C8464A3245}" dt="2021-10-25T21:01:39.960" v="210"/>
        <pc:sldMkLst>
          <pc:docMk/>
          <pc:sldMk cId="1339533289" sldId="476"/>
        </pc:sldMkLst>
        <pc:spChg chg="mod">
          <ac:chgData name="Riccardo Banzi" userId="S::s4343934@studenti.unige.it::16dc963c-8fee-4af0-b4f3-5a77d1faf8ec" providerId="AD" clId="Web-{8FE410C6-11F1-E3F8-E4C7-55C8464A3245}" dt="2021-10-25T21:01:23.397" v="207" actId="1076"/>
          <ac:spMkLst>
            <pc:docMk/>
            <pc:sldMk cId="1339533289" sldId="476"/>
            <ac:spMk id="8" creationId="{6348F30F-9372-4B39-9B6F-529B58F570F5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7:48.983" v="447" actId="14100"/>
        <pc:sldMkLst>
          <pc:docMk/>
          <pc:sldMk cId="4224317640" sldId="477"/>
        </pc:sldMkLst>
        <pc:spChg chg="add mod">
          <ac:chgData name="Riccardo Banzi" userId="S::s4343934@studenti.unige.it::16dc963c-8fee-4af0-b4f3-5a77d1faf8ec" providerId="AD" clId="Web-{8FE410C6-11F1-E3F8-E4C7-55C8464A3245}" dt="2021-10-25T21:37:48.983" v="447" actId="14100"/>
          <ac:spMkLst>
            <pc:docMk/>
            <pc:sldMk cId="4224317640" sldId="477"/>
            <ac:spMk id="5" creationId="{693D476F-EEF1-4972-8866-2FCD7A17618A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8:42.225" v="460"/>
        <pc:sldMkLst>
          <pc:docMk/>
          <pc:sldMk cId="2291988174" sldId="485"/>
        </pc:sldMkLst>
        <pc:spChg chg="add">
          <ac:chgData name="Riccardo Banzi" userId="S::s4343934@studenti.unige.it::16dc963c-8fee-4af0-b4f3-5a77d1faf8ec" providerId="AD" clId="Web-{8FE410C6-11F1-E3F8-E4C7-55C8464A3245}" dt="2021-10-25T21:38:42.225" v="460"/>
          <ac:spMkLst>
            <pc:docMk/>
            <pc:sldMk cId="2291988174" sldId="485"/>
            <ac:spMk id="2" creationId="{CFD76407-C0B9-48AA-97D9-81BBA6A6C5C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8:44.937" v="461"/>
        <pc:sldMkLst>
          <pc:docMk/>
          <pc:sldMk cId="706179680" sldId="486"/>
        </pc:sldMkLst>
        <pc:spChg chg="add">
          <ac:chgData name="Riccardo Banzi" userId="S::s4343934@studenti.unige.it::16dc963c-8fee-4af0-b4f3-5a77d1faf8ec" providerId="AD" clId="Web-{8FE410C6-11F1-E3F8-E4C7-55C8464A3245}" dt="2021-10-25T21:38:44.937" v="461"/>
          <ac:spMkLst>
            <pc:docMk/>
            <pc:sldMk cId="706179680" sldId="486"/>
            <ac:spMk id="2" creationId="{4A7A9FF7-0925-4D21-B7CC-9CCD1E5EE07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8:47.375" v="462"/>
        <pc:sldMkLst>
          <pc:docMk/>
          <pc:sldMk cId="1180793746" sldId="487"/>
        </pc:sldMkLst>
        <pc:spChg chg="add">
          <ac:chgData name="Riccardo Banzi" userId="S::s4343934@studenti.unige.it::16dc963c-8fee-4af0-b4f3-5a77d1faf8ec" providerId="AD" clId="Web-{8FE410C6-11F1-E3F8-E4C7-55C8464A3245}" dt="2021-10-25T21:38:47.375" v="462"/>
          <ac:spMkLst>
            <pc:docMk/>
            <pc:sldMk cId="1180793746" sldId="487"/>
            <ac:spMk id="2" creationId="{E04BDEE4-61C2-4D2A-8DAA-13522C1DF852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8:39.953" v="459"/>
        <pc:sldMkLst>
          <pc:docMk/>
          <pc:sldMk cId="1202559536" sldId="488"/>
        </pc:sldMkLst>
        <pc:spChg chg="add">
          <ac:chgData name="Riccardo Banzi" userId="S::s4343934@studenti.unige.it::16dc963c-8fee-4af0-b4f3-5a77d1faf8ec" providerId="AD" clId="Web-{8FE410C6-11F1-E3F8-E4C7-55C8464A3245}" dt="2021-10-25T21:38:39.953" v="459"/>
          <ac:spMkLst>
            <pc:docMk/>
            <pc:sldMk cId="1202559536" sldId="488"/>
            <ac:spMk id="2" creationId="{79CE4653-61C8-4552-B7F6-1CDEAA09B7C5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30.516" v="474"/>
        <pc:sldMkLst>
          <pc:docMk/>
          <pc:sldMk cId="1468645237" sldId="491"/>
        </pc:sldMkLst>
        <pc:spChg chg="add">
          <ac:chgData name="Riccardo Banzi" userId="S::s4343934@studenti.unige.it::16dc963c-8fee-4af0-b4f3-5a77d1faf8ec" providerId="AD" clId="Web-{8FE410C6-11F1-E3F8-E4C7-55C8464A3245}" dt="2021-10-25T21:39:30.516" v="474"/>
          <ac:spMkLst>
            <pc:docMk/>
            <pc:sldMk cId="1468645237" sldId="491"/>
            <ac:spMk id="5" creationId="{054F98B4-5C57-44A2-93CC-AC3332FA4BA4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31.001" v="475"/>
        <pc:sldMkLst>
          <pc:docMk/>
          <pc:sldMk cId="552429598" sldId="492"/>
        </pc:sldMkLst>
        <pc:spChg chg="add">
          <ac:chgData name="Riccardo Banzi" userId="S::s4343934@studenti.unige.it::16dc963c-8fee-4af0-b4f3-5a77d1faf8ec" providerId="AD" clId="Web-{8FE410C6-11F1-E3F8-E4C7-55C8464A3245}" dt="2021-10-25T21:39:31.001" v="475"/>
          <ac:spMkLst>
            <pc:docMk/>
            <pc:sldMk cId="552429598" sldId="492"/>
            <ac:spMk id="5" creationId="{891FF1FE-AF29-4008-BC71-4AA089AD6F13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33.485" v="476"/>
        <pc:sldMkLst>
          <pc:docMk/>
          <pc:sldMk cId="99129077" sldId="493"/>
        </pc:sldMkLst>
        <pc:spChg chg="add">
          <ac:chgData name="Riccardo Banzi" userId="S::s4343934@studenti.unige.it::16dc963c-8fee-4af0-b4f3-5a77d1faf8ec" providerId="AD" clId="Web-{8FE410C6-11F1-E3F8-E4C7-55C8464A3245}" dt="2021-10-25T21:39:33.485" v="476"/>
          <ac:spMkLst>
            <pc:docMk/>
            <pc:sldMk cId="99129077" sldId="493"/>
            <ac:spMk id="5" creationId="{BF6A315A-44CC-47C4-9AF4-924B43E52CB4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28.063" v="473"/>
        <pc:sldMkLst>
          <pc:docMk/>
          <pc:sldMk cId="4154787310" sldId="494"/>
        </pc:sldMkLst>
        <pc:spChg chg="add">
          <ac:chgData name="Riccardo Banzi" userId="S::s4343934@studenti.unige.it::16dc963c-8fee-4af0-b4f3-5a77d1faf8ec" providerId="AD" clId="Web-{8FE410C6-11F1-E3F8-E4C7-55C8464A3245}" dt="2021-10-25T21:39:28.063" v="473"/>
          <ac:spMkLst>
            <pc:docMk/>
            <pc:sldMk cId="4154787310" sldId="494"/>
            <ac:spMk id="5" creationId="{D5A91F8D-5060-4476-AD72-F29EA5E7DBBE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9:37.392" v="479" actId="20577"/>
        <pc:sldMkLst>
          <pc:docMk/>
          <pc:sldMk cId="51926967" sldId="496"/>
        </pc:sldMkLst>
        <pc:spChg chg="add mod">
          <ac:chgData name="Riccardo Banzi" userId="S::s4343934@studenti.unige.it::16dc963c-8fee-4af0-b4f3-5a77d1faf8ec" providerId="AD" clId="Web-{8FE410C6-11F1-E3F8-E4C7-55C8464A3245}" dt="2021-10-25T21:39:37.392" v="479" actId="20577"/>
          <ac:spMkLst>
            <pc:docMk/>
            <pc:sldMk cId="51926967" sldId="496"/>
            <ac:spMk id="2" creationId="{29C6EEA6-7A18-4237-9B6C-FAD6EBE33843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42.204" v="480"/>
        <pc:sldMkLst>
          <pc:docMk/>
          <pc:sldMk cId="1462398086" sldId="497"/>
        </pc:sldMkLst>
        <pc:spChg chg="add">
          <ac:chgData name="Riccardo Banzi" userId="S::s4343934@studenti.unige.it::16dc963c-8fee-4af0-b4f3-5a77d1faf8ec" providerId="AD" clId="Web-{8FE410C6-11F1-E3F8-E4C7-55C8464A3245}" dt="2021-10-25T21:39:42.204" v="480"/>
          <ac:spMkLst>
            <pc:docMk/>
            <pc:sldMk cId="1462398086" sldId="497"/>
            <ac:spMk id="2" creationId="{1A01DC34-F93B-4895-AAF0-C1A31B159230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39:45.064" v="481"/>
        <pc:sldMkLst>
          <pc:docMk/>
          <pc:sldMk cId="1631106683" sldId="498"/>
        </pc:sldMkLst>
        <pc:spChg chg="add">
          <ac:chgData name="Riccardo Banzi" userId="S::s4343934@studenti.unige.it::16dc963c-8fee-4af0-b4f3-5a77d1faf8ec" providerId="AD" clId="Web-{8FE410C6-11F1-E3F8-E4C7-55C8464A3245}" dt="2021-10-25T21:39:45.064" v="481"/>
          <ac:spMkLst>
            <pc:docMk/>
            <pc:sldMk cId="1631106683" sldId="498"/>
            <ac:spMk id="2" creationId="{F5794CB7-64E9-44A5-8E39-123B74D9D669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1:32:04.599" v="388"/>
        <pc:sldMkLst>
          <pc:docMk/>
          <pc:sldMk cId="240710660" sldId="502"/>
        </pc:sldMkLst>
      </pc:sldChg>
      <pc:sldChg chg="del">
        <pc:chgData name="Riccardo Banzi" userId="S::s4343934@studenti.unige.it::16dc963c-8fee-4af0-b4f3-5a77d1faf8ec" providerId="AD" clId="Web-{8FE410C6-11F1-E3F8-E4C7-55C8464A3245}" dt="2021-10-25T21:16:17.045" v="318"/>
        <pc:sldMkLst>
          <pc:docMk/>
          <pc:sldMk cId="3868606768" sldId="506"/>
        </pc:sldMkLst>
      </pc:sldChg>
      <pc:sldChg chg="addSp delSp modSp">
        <pc:chgData name="Riccardo Banzi" userId="S::s4343934@studenti.unige.it::16dc963c-8fee-4af0-b4f3-5a77d1faf8ec" providerId="AD" clId="Web-{8FE410C6-11F1-E3F8-E4C7-55C8464A3245}" dt="2021-10-25T21:40:20.486" v="490" actId="20577"/>
        <pc:sldMkLst>
          <pc:docMk/>
          <pc:sldMk cId="164535978" sldId="507"/>
        </pc:sldMkLst>
        <pc:spChg chg="add mod">
          <ac:chgData name="Riccardo Banzi" userId="S::s4343934@studenti.unige.it::16dc963c-8fee-4af0-b4f3-5a77d1faf8ec" providerId="AD" clId="Web-{8FE410C6-11F1-E3F8-E4C7-55C8464A3245}" dt="2021-10-25T21:40:20.486" v="490" actId="20577"/>
          <ac:spMkLst>
            <pc:docMk/>
            <pc:sldMk cId="164535978" sldId="507"/>
            <ac:spMk id="5" creationId="{F3149569-F7B5-4F4E-8089-0FE296C7EA9C}"/>
          </ac:spMkLst>
        </pc:spChg>
        <pc:spChg chg="add del mod">
          <ac:chgData name="Riccardo Banzi" userId="S::s4343934@studenti.unige.it::16dc963c-8fee-4af0-b4f3-5a77d1faf8ec" providerId="AD" clId="Web-{8FE410C6-11F1-E3F8-E4C7-55C8464A3245}" dt="2021-10-25T21:16:32.185" v="327"/>
          <ac:spMkLst>
            <pc:docMk/>
            <pc:sldMk cId="164535978" sldId="507"/>
            <ac:spMk id="10" creationId="{29D14248-7A60-4395-83C9-BB07C7DB6B23}"/>
          </ac:spMkLst>
        </pc:spChg>
        <pc:spChg chg="add del">
          <ac:chgData name="Riccardo Banzi" userId="S::s4343934@studenti.unige.it::16dc963c-8fee-4af0-b4f3-5a77d1faf8ec" providerId="AD" clId="Web-{8FE410C6-11F1-E3F8-E4C7-55C8464A3245}" dt="2021-10-25T21:15:32.075" v="301"/>
          <ac:spMkLst>
            <pc:docMk/>
            <pc:sldMk cId="164535978" sldId="507"/>
            <ac:spMk id="11" creationId="{087DFABA-7DEC-4F3D-950C-D40C0687F212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1:16:31.217" v="326"/>
          <ac:spMkLst>
            <pc:docMk/>
            <pc:sldMk cId="164535978" sldId="507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5:06.902" v="289"/>
          <ac:spMkLst>
            <pc:docMk/>
            <pc:sldMk cId="164535978" sldId="507"/>
            <ac:spMk id="16" creationId="{6F11C267-0B21-4AE0-9B6C-3818708AA25B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1:16:29.295" v="325"/>
          <ac:spMkLst>
            <pc:docMk/>
            <pc:sldMk cId="164535978" sldId="507"/>
            <ac:spMk id="21" creationId="{0F6FC4E5-A207-4655-95CF-B1183919B9C7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1:16:29.295" v="324"/>
          <ac:spMkLst>
            <pc:docMk/>
            <pc:sldMk cId="164535978" sldId="507"/>
            <ac:spMk id="22" creationId="{637069ED-9BBC-479F-9989-C79E6EC4A089}"/>
          </ac:spMkLst>
        </pc:spChg>
        <pc:picChg chg="del mod">
          <ac:chgData name="Riccardo Banzi" userId="S::s4343934@studenti.unige.it::16dc963c-8fee-4af0-b4f3-5a77d1faf8ec" providerId="AD" clId="Web-{8FE410C6-11F1-E3F8-E4C7-55C8464A3245}" dt="2021-10-25T21:16:29.295" v="323"/>
          <ac:picMkLst>
            <pc:docMk/>
            <pc:sldMk cId="164535978" sldId="507"/>
            <ac:picMk id="2" creationId="{2CD3725E-DEAB-4855-ADE5-D6C6513D5389}"/>
          </ac:picMkLst>
        </pc:picChg>
        <pc:picChg chg="del mod">
          <ac:chgData name="Riccardo Banzi" userId="S::s4343934@studenti.unige.it::16dc963c-8fee-4af0-b4f3-5a77d1faf8ec" providerId="AD" clId="Web-{8FE410C6-11F1-E3F8-E4C7-55C8464A3245}" dt="2021-10-25T21:16:29.279" v="322"/>
          <ac:picMkLst>
            <pc:docMk/>
            <pc:sldMk cId="164535978" sldId="507"/>
            <ac:picMk id="4" creationId="{0F13129C-71D9-4CF7-BACF-057F0F07D4FB}"/>
          </ac:picMkLst>
        </pc:picChg>
      </pc:sldChg>
      <pc:sldChg chg="addSp modSp">
        <pc:chgData name="Riccardo Banzi" userId="S::s4343934@studenti.unige.it::16dc963c-8fee-4af0-b4f3-5a77d1faf8ec" providerId="AD" clId="Web-{8FE410C6-11F1-E3F8-E4C7-55C8464A3245}" dt="2021-10-25T21:40:59.831" v="503" actId="20577"/>
        <pc:sldMkLst>
          <pc:docMk/>
          <pc:sldMk cId="2958568762" sldId="509"/>
        </pc:sldMkLst>
        <pc:spChg chg="add mod">
          <ac:chgData name="Riccardo Banzi" userId="S::s4343934@studenti.unige.it::16dc963c-8fee-4af0-b4f3-5a77d1faf8ec" providerId="AD" clId="Web-{8FE410C6-11F1-E3F8-E4C7-55C8464A3245}" dt="2021-10-25T21:40:59.831" v="503" actId="20577"/>
          <ac:spMkLst>
            <pc:docMk/>
            <pc:sldMk cId="2958568762" sldId="509"/>
            <ac:spMk id="2" creationId="{8A3E05C9-BA60-4052-995C-D2A8B84A15B0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1:05.737" v="505" actId="20577"/>
        <pc:sldMkLst>
          <pc:docMk/>
          <pc:sldMk cId="4265347041" sldId="510"/>
        </pc:sldMkLst>
        <pc:spChg chg="add mod">
          <ac:chgData name="Riccardo Banzi" userId="S::s4343934@studenti.unige.it::16dc963c-8fee-4af0-b4f3-5a77d1faf8ec" providerId="AD" clId="Web-{8FE410C6-11F1-E3F8-E4C7-55C8464A3245}" dt="2021-10-25T21:41:05.737" v="505" actId="20577"/>
          <ac:spMkLst>
            <pc:docMk/>
            <pc:sldMk cId="4265347041" sldId="510"/>
            <ac:spMk id="7" creationId="{370D6A29-A260-4E2F-89AE-4C85C0184ECD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1:13.222" v="507" actId="20577"/>
        <pc:sldMkLst>
          <pc:docMk/>
          <pc:sldMk cId="1372257749" sldId="511"/>
        </pc:sldMkLst>
        <pc:spChg chg="add mod">
          <ac:chgData name="Riccardo Banzi" userId="S::s4343934@studenti.unige.it::16dc963c-8fee-4af0-b4f3-5a77d1faf8ec" providerId="AD" clId="Web-{8FE410C6-11F1-E3F8-E4C7-55C8464A3245}" dt="2021-10-25T21:41:13.222" v="507" actId="20577"/>
          <ac:spMkLst>
            <pc:docMk/>
            <pc:sldMk cId="1372257749" sldId="511"/>
            <ac:spMk id="7" creationId="{97F7336F-6C23-4F22-8208-C7AB812C924F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1:33.504" v="515" actId="20577"/>
        <pc:sldMkLst>
          <pc:docMk/>
          <pc:sldMk cId="1454940397" sldId="512"/>
        </pc:sldMkLst>
        <pc:spChg chg="add mod">
          <ac:chgData name="Riccardo Banzi" userId="S::s4343934@studenti.unige.it::16dc963c-8fee-4af0-b4f3-5a77d1faf8ec" providerId="AD" clId="Web-{8FE410C6-11F1-E3F8-E4C7-55C8464A3245}" dt="2021-10-25T21:41:33.504" v="515" actId="20577"/>
          <ac:spMkLst>
            <pc:docMk/>
            <pc:sldMk cId="1454940397" sldId="512"/>
            <ac:spMk id="4" creationId="{0F7FC0EA-2D1F-4C2B-8393-3EA6D873576D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0:54:16.149" v="103"/>
        <pc:sldMkLst>
          <pc:docMk/>
          <pc:sldMk cId="2137158654" sldId="513"/>
        </pc:sldMkLst>
      </pc:sldChg>
      <pc:sldChg chg="addSp delSp modSp">
        <pc:chgData name="Riccardo Banzi" userId="S::s4343934@studenti.unige.it::16dc963c-8fee-4af0-b4f3-5a77d1faf8ec" providerId="AD" clId="Web-{8FE410C6-11F1-E3F8-E4C7-55C8464A3245}" dt="2021-10-25T21:36:18.637" v="414" actId="20577"/>
        <pc:sldMkLst>
          <pc:docMk/>
          <pc:sldMk cId="1289414984" sldId="514"/>
        </pc:sldMkLst>
        <pc:spChg chg="add del mod">
          <ac:chgData name="Riccardo Banzi" userId="S::s4343934@studenti.unige.it::16dc963c-8fee-4af0-b4f3-5a77d1faf8ec" providerId="AD" clId="Web-{8FE410C6-11F1-E3F8-E4C7-55C8464A3245}" dt="2021-10-25T20:54:30.071" v="111"/>
          <ac:spMkLst>
            <pc:docMk/>
            <pc:sldMk cId="1289414984" sldId="514"/>
            <ac:spMk id="5" creationId="{3B412013-C65C-4AAF-A0F2-9C179BBB89CF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0:53:59.914" v="96" actId="1076"/>
          <ac:spMkLst>
            <pc:docMk/>
            <pc:sldMk cId="1289414984" sldId="514"/>
            <ac:spMk id="6" creationId="{E169C5E1-B066-4357-9FFA-5E7E684098BE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0:53:59.899" v="95" actId="1076"/>
          <ac:spMkLst>
            <pc:docMk/>
            <pc:sldMk cId="1289414984" sldId="514"/>
            <ac:spMk id="7" creationId="{8FE1EC98-8B5D-45AD-8DAD-23AE1AE9EF65}"/>
          </ac:spMkLst>
        </pc:spChg>
        <pc:spChg chg="add del mod">
          <ac:chgData name="Riccardo Banzi" userId="S::s4343934@studenti.unige.it::16dc963c-8fee-4af0-b4f3-5a77d1faf8ec" providerId="AD" clId="Web-{8FE410C6-11F1-E3F8-E4C7-55C8464A3245}" dt="2021-10-25T20:54:30.071" v="109"/>
          <ac:spMkLst>
            <pc:docMk/>
            <pc:sldMk cId="1289414984" sldId="514"/>
            <ac:spMk id="11" creationId="{EB6287D9-E9E3-44A5-A8FF-DA9FD52F567B}"/>
          </ac:spMkLst>
        </pc:spChg>
        <pc:spChg chg="add del mod">
          <ac:chgData name="Riccardo Banzi" userId="S::s4343934@studenti.unige.it::16dc963c-8fee-4af0-b4f3-5a77d1faf8ec" providerId="AD" clId="Web-{8FE410C6-11F1-E3F8-E4C7-55C8464A3245}" dt="2021-10-25T20:54:30.071" v="108"/>
          <ac:spMkLst>
            <pc:docMk/>
            <pc:sldMk cId="1289414984" sldId="514"/>
            <ac:spMk id="13" creationId="{67FD0B98-9CD9-4639-89D4-9DB2489AA119}"/>
          </ac:spMkLst>
        </pc:spChg>
        <pc:spChg chg="add mod">
          <ac:chgData name="Riccardo Banzi" userId="S::s4343934@studenti.unige.it::16dc963c-8fee-4af0-b4f3-5a77d1faf8ec" providerId="AD" clId="Web-{8FE410C6-11F1-E3F8-E4C7-55C8464A3245}" dt="2021-10-25T21:36:18.637" v="414" actId="20577"/>
          <ac:spMkLst>
            <pc:docMk/>
            <pc:sldMk cId="1289414984" sldId="514"/>
            <ac:spMk id="15" creationId="{8E6A91D6-D964-49B1-A117-A6A50A3F345D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4:36.587" v="113"/>
          <ac:spMkLst>
            <pc:docMk/>
            <pc:sldMk cId="1289414984" sldId="514"/>
            <ac:spMk id="17" creationId="{E62E0E69-7C4D-4390-8E63-289985B49751}"/>
          </ac:spMkLst>
        </pc:spChg>
        <pc:picChg chg="mod">
          <ac:chgData name="Riccardo Banzi" userId="S::s4343934@studenti.unige.it::16dc963c-8fee-4af0-b4f3-5a77d1faf8ec" providerId="AD" clId="Web-{8FE410C6-11F1-E3F8-E4C7-55C8464A3245}" dt="2021-10-25T20:53:59.914" v="97" actId="1076"/>
          <ac:picMkLst>
            <pc:docMk/>
            <pc:sldMk cId="1289414984" sldId="514"/>
            <ac:picMk id="4" creationId="{2B77A595-9ABB-4F4E-B427-902FEDAA2E07}"/>
          </ac:picMkLst>
        </pc:picChg>
        <pc:picChg chg="add del mod">
          <ac:chgData name="Riccardo Banzi" userId="S::s4343934@studenti.unige.it::16dc963c-8fee-4af0-b4f3-5a77d1faf8ec" providerId="AD" clId="Web-{8FE410C6-11F1-E3F8-E4C7-55C8464A3245}" dt="2021-10-25T20:54:30.071" v="110"/>
          <ac:picMkLst>
            <pc:docMk/>
            <pc:sldMk cId="1289414984" sldId="514"/>
            <ac:picMk id="9" creationId="{25E28E0F-6930-4609-976B-B06E151038CE}"/>
          </ac:picMkLst>
        </pc:picChg>
      </pc:sldChg>
      <pc:sldChg chg="del">
        <pc:chgData name="Riccardo Banzi" userId="S::s4343934@studenti.unige.it::16dc963c-8fee-4af0-b4f3-5a77d1faf8ec" providerId="AD" clId="Web-{8FE410C6-11F1-E3F8-E4C7-55C8464A3245}" dt="2021-10-25T21:01:38.382" v="209"/>
        <pc:sldMkLst>
          <pc:docMk/>
          <pc:sldMk cId="1679149217" sldId="515"/>
        </pc:sldMkLst>
      </pc:sldChg>
      <pc:sldChg chg="addSp delSp modSp">
        <pc:chgData name="Riccardo Banzi" userId="S::s4343934@studenti.unige.it::16dc963c-8fee-4af0-b4f3-5a77d1faf8ec" providerId="AD" clId="Web-{8FE410C6-11F1-E3F8-E4C7-55C8464A3245}" dt="2021-10-25T21:37:30.638" v="441" actId="20577"/>
        <pc:sldMkLst>
          <pc:docMk/>
          <pc:sldMk cId="1018089025" sldId="516"/>
        </pc:sldMkLst>
        <pc:spChg chg="add mod">
          <ac:chgData name="Riccardo Banzi" userId="S::s4343934@studenti.unige.it::16dc963c-8fee-4af0-b4f3-5a77d1faf8ec" providerId="AD" clId="Web-{8FE410C6-11F1-E3F8-E4C7-55C8464A3245}" dt="2021-10-25T21:37:30.638" v="441" actId="20577"/>
          <ac:spMkLst>
            <pc:docMk/>
            <pc:sldMk cId="1018089025" sldId="516"/>
            <ac:spMk id="2" creationId="{CF251A6C-91B5-4E22-A580-252385E3EC27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52.773" v="224"/>
          <ac:spMkLst>
            <pc:docMk/>
            <pc:sldMk cId="1018089025" sldId="516"/>
            <ac:spMk id="4" creationId="{CD45AAEA-3351-4CC2-9219-A6B46B9AB949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1:01:29.819" v="208" actId="1076"/>
          <ac:spMkLst>
            <pc:docMk/>
            <pc:sldMk cId="1018089025" sldId="516"/>
            <ac:spMk id="8" creationId="{6348F30F-9372-4B39-9B6F-529B58F570F5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52.773" v="223"/>
          <ac:spMkLst>
            <pc:docMk/>
            <pc:sldMk cId="1018089025" sldId="516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52.773" v="222"/>
          <ac:spMkLst>
            <pc:docMk/>
            <pc:sldMk cId="1018089025" sldId="516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52.773" v="221"/>
          <ac:spMkLst>
            <pc:docMk/>
            <pc:sldMk cId="1018089025" sldId="516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52.773" v="217"/>
          <ac:spMkLst>
            <pc:docMk/>
            <pc:sldMk cId="1018089025" sldId="516"/>
            <ac:spMk id="21" creationId="{9C0C18DB-7FAD-4DA2-A09D-F46E0C0CCE8B}"/>
          </ac:spMkLst>
        </pc:spChg>
        <pc:picChg chg="del">
          <ac:chgData name="Riccardo Banzi" userId="S::s4343934@studenti.unige.it::16dc963c-8fee-4af0-b4f3-5a77d1faf8ec" providerId="AD" clId="Web-{8FE410C6-11F1-E3F8-E4C7-55C8464A3245}" dt="2021-10-25T21:01:52.773" v="218"/>
          <ac:picMkLst>
            <pc:docMk/>
            <pc:sldMk cId="1018089025" sldId="516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01:52.773" v="220"/>
          <ac:picMkLst>
            <pc:docMk/>
            <pc:sldMk cId="1018089025" sldId="516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01:52.773" v="219"/>
          <ac:picMkLst>
            <pc:docMk/>
            <pc:sldMk cId="1018089025" sldId="516"/>
            <ac:picMk id="14" creationId="{BD429F80-553C-4E81-AAE5-D5052F7AA60F}"/>
          </ac:picMkLst>
        </pc:picChg>
      </pc:sldChg>
      <pc:sldChg chg="addSp delSp">
        <pc:chgData name="Riccardo Banzi" userId="S::s4343934@studenti.unige.it::16dc963c-8fee-4af0-b4f3-5a77d1faf8ec" providerId="AD" clId="Web-{8FE410C6-11F1-E3F8-E4C7-55C8464A3245}" dt="2021-10-25T21:38:09.108" v="450"/>
        <pc:sldMkLst>
          <pc:docMk/>
          <pc:sldMk cId="463351233" sldId="517"/>
        </pc:sldMkLst>
        <pc:spChg chg="add del">
          <ac:chgData name="Riccardo Banzi" userId="S::s4343934@studenti.unige.it::16dc963c-8fee-4af0-b4f3-5a77d1faf8ec" providerId="AD" clId="Web-{8FE410C6-11F1-E3F8-E4C7-55C8464A3245}" dt="2021-10-25T21:38:01.920" v="449"/>
          <ac:spMkLst>
            <pc:docMk/>
            <pc:sldMk cId="463351233" sldId="517"/>
            <ac:spMk id="5" creationId="{087969BD-0007-43AD-A4AA-DC70FDDBEFE9}"/>
          </ac:spMkLst>
        </pc:spChg>
        <pc:spChg chg="add">
          <ac:chgData name="Riccardo Banzi" userId="S::s4343934@studenti.unige.it::16dc963c-8fee-4af0-b4f3-5a77d1faf8ec" providerId="AD" clId="Web-{8FE410C6-11F1-E3F8-E4C7-55C8464A3245}" dt="2021-10-25T21:38:09.108" v="450"/>
          <ac:spMkLst>
            <pc:docMk/>
            <pc:sldMk cId="463351233" sldId="517"/>
            <ac:spMk id="6" creationId="{41FCFE05-1B2C-412A-9684-B5AEAD312FCC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38:11.139" v="451"/>
        <pc:sldMkLst>
          <pc:docMk/>
          <pc:sldMk cId="547266492" sldId="518"/>
        </pc:sldMkLst>
        <pc:spChg chg="add">
          <ac:chgData name="Riccardo Banzi" userId="S::s4343934@studenti.unige.it::16dc963c-8fee-4af0-b4f3-5a77d1faf8ec" providerId="AD" clId="Web-{8FE410C6-11F1-E3F8-E4C7-55C8464A3245}" dt="2021-10-25T21:38:11.139" v="451"/>
          <ac:spMkLst>
            <pc:docMk/>
            <pc:sldMk cId="547266492" sldId="518"/>
            <ac:spMk id="5" creationId="{11454187-EC11-42F4-BDCF-E3F3274F763F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1:03:04.181" v="226" actId="1076"/>
          <ac:spMkLst>
            <pc:docMk/>
            <pc:sldMk cId="547266492" sldId="518"/>
            <ac:spMk id="15" creationId="{81C531ED-E899-4176-AED8-F6ACD6C36574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1:09:34.800" v="258"/>
        <pc:sldMkLst>
          <pc:docMk/>
          <pc:sldMk cId="3126674494" sldId="519"/>
        </pc:sldMkLst>
      </pc:sldChg>
      <pc:sldChg chg="del">
        <pc:chgData name="Riccardo Banzi" userId="S::s4343934@studenti.unige.it::16dc963c-8fee-4af0-b4f3-5a77d1faf8ec" providerId="AD" clId="Web-{8FE410C6-11F1-E3F8-E4C7-55C8464A3245}" dt="2021-10-25T21:09:35.785" v="259"/>
        <pc:sldMkLst>
          <pc:docMk/>
          <pc:sldMk cId="1471297836" sldId="520"/>
        </pc:sldMkLst>
      </pc:sldChg>
      <pc:sldChg chg="addSp delSp modSp del">
        <pc:chgData name="Riccardo Banzi" userId="S::s4343934@studenti.unige.it::16dc963c-8fee-4af0-b4f3-5a77d1faf8ec" providerId="AD" clId="Web-{8FE410C6-11F1-E3F8-E4C7-55C8464A3245}" dt="2021-10-25T21:11:29.569" v="281"/>
        <pc:sldMkLst>
          <pc:docMk/>
          <pc:sldMk cId="3388202374" sldId="521"/>
        </pc:sldMkLst>
        <pc:spChg chg="mod">
          <ac:chgData name="Riccardo Banzi" userId="S::s4343934@studenti.unige.it::16dc963c-8fee-4af0-b4f3-5a77d1faf8ec" providerId="AD" clId="Web-{8FE410C6-11F1-E3F8-E4C7-55C8464A3245}" dt="2021-10-25T21:06:24.530" v="234" actId="1076"/>
          <ac:spMkLst>
            <pc:docMk/>
            <pc:sldMk cId="3388202374" sldId="521"/>
            <ac:spMk id="2" creationId="{01BDB14C-9361-40F0-B8F0-46019DADC969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20.552" v="279"/>
          <ac:spMkLst>
            <pc:docMk/>
            <pc:sldMk cId="3388202374" sldId="521"/>
            <ac:spMk id="7" creationId="{EF1A3A89-DCC3-41CA-998D-48EEEDC36364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20.552" v="277"/>
          <ac:spMkLst>
            <pc:docMk/>
            <pc:sldMk cId="3388202374" sldId="521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20.552" v="278"/>
          <ac:spMkLst>
            <pc:docMk/>
            <pc:sldMk cId="3388202374" sldId="521"/>
            <ac:spMk id="10" creationId="{063826B3-6217-4C7F-A22E-209ECFD4AF36}"/>
          </ac:spMkLst>
        </pc:spChg>
        <pc:spChg chg="add del mod">
          <ac:chgData name="Riccardo Banzi" userId="S::s4343934@studenti.unige.it::16dc963c-8fee-4af0-b4f3-5a77d1faf8ec" providerId="AD" clId="Web-{8FE410C6-11F1-E3F8-E4C7-55C8464A3245}" dt="2021-10-25T21:10:20.552" v="275"/>
          <ac:spMkLst>
            <pc:docMk/>
            <pc:sldMk cId="3388202374" sldId="521"/>
            <ac:spMk id="11" creationId="{B956C853-622F-4757-B1D2-27B60A14E6F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20.552" v="276"/>
          <ac:spMkLst>
            <pc:docMk/>
            <pc:sldMk cId="3388202374" sldId="521"/>
            <ac:spMk id="14" creationId="{B06432F2-6CDD-4557-A66F-F7B6E10149DA}"/>
          </ac:spMkLst>
        </pc:spChg>
        <pc:picChg chg="del mod">
          <ac:chgData name="Riccardo Banzi" userId="S::s4343934@studenti.unige.it::16dc963c-8fee-4af0-b4f3-5a77d1faf8ec" providerId="AD" clId="Web-{8FE410C6-11F1-E3F8-E4C7-55C8464A3245}" dt="2021-10-25T21:10:20.552" v="280"/>
          <ac:picMkLst>
            <pc:docMk/>
            <pc:sldMk cId="3388202374" sldId="521"/>
            <ac:picMk id="6" creationId="{29632622-688D-42C4-9055-878F8BB2E09B}"/>
          </ac:picMkLst>
        </pc:picChg>
      </pc:sldChg>
      <pc:sldChg chg="del">
        <pc:chgData name="Riccardo Banzi" userId="S::s4343934@studenti.unige.it::16dc963c-8fee-4af0-b4f3-5a77d1faf8ec" providerId="AD" clId="Web-{8FE410C6-11F1-E3F8-E4C7-55C8464A3245}" dt="2021-10-25T21:09:32.378" v="257"/>
        <pc:sldMkLst>
          <pc:docMk/>
          <pc:sldMk cId="1339895270" sldId="522"/>
        </pc:sldMkLst>
      </pc:sldChg>
      <pc:sldChg chg="addSp">
        <pc:chgData name="Riccardo Banzi" userId="S::s4343934@studenti.unige.it::16dc963c-8fee-4af0-b4f3-5a77d1faf8ec" providerId="AD" clId="Web-{8FE410C6-11F1-E3F8-E4C7-55C8464A3245}" dt="2021-10-25T21:39:56.548" v="484"/>
        <pc:sldMkLst>
          <pc:docMk/>
          <pc:sldMk cId="3822679969" sldId="523"/>
        </pc:sldMkLst>
        <pc:spChg chg="add">
          <ac:chgData name="Riccardo Banzi" userId="S::s4343934@studenti.unige.it::16dc963c-8fee-4af0-b4f3-5a77d1faf8ec" providerId="AD" clId="Web-{8FE410C6-11F1-E3F8-E4C7-55C8464A3245}" dt="2021-10-25T21:39:56.548" v="484"/>
          <ac:spMkLst>
            <pc:docMk/>
            <pc:sldMk cId="3822679969" sldId="523"/>
            <ac:spMk id="5" creationId="{1C70AE1C-792B-433C-BA47-E68EAD82146C}"/>
          </ac:spMkLst>
        </pc:spChg>
      </pc:sldChg>
      <pc:sldChg chg="addSp delSp modSp">
        <pc:chgData name="Riccardo Banzi" userId="S::s4343934@studenti.unige.it::16dc963c-8fee-4af0-b4f3-5a77d1faf8ec" providerId="AD" clId="Web-{8FE410C6-11F1-E3F8-E4C7-55C8464A3245}" dt="2021-10-25T21:36:56.841" v="427" actId="20577"/>
        <pc:sldMkLst>
          <pc:docMk/>
          <pc:sldMk cId="3180267276" sldId="524"/>
        </pc:sldMkLst>
        <pc:spChg chg="add mod">
          <ac:chgData name="Riccardo Banzi" userId="S::s4343934@studenti.unige.it::16dc963c-8fee-4af0-b4f3-5a77d1faf8ec" providerId="AD" clId="Web-{8FE410C6-11F1-E3F8-E4C7-55C8464A3245}" dt="2021-10-25T21:36:56.841" v="427" actId="20577"/>
          <ac:spMkLst>
            <pc:docMk/>
            <pc:sldMk cId="3180267276" sldId="524"/>
            <ac:spMk id="2" creationId="{E8661302-190A-4B45-A211-0F1DE261AE63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0:58:13.158" v="176" actId="1076"/>
          <ac:spMkLst>
            <pc:docMk/>
            <pc:sldMk cId="3180267276" sldId="524"/>
            <ac:spMk id="4" creationId="{2FB32107-5CE8-44C9-BBD7-B55D4C790D9F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8:34.366" v="185"/>
          <ac:spMkLst>
            <pc:docMk/>
            <pc:sldMk cId="3180267276" sldId="524"/>
            <ac:spMk id="23" creationId="{3C729DF9-0621-4516-8F41-6D3308B6B643}"/>
          </ac:spMkLst>
        </pc:spChg>
        <pc:spChg chg="del mod">
          <ac:chgData name="Riccardo Banzi" userId="S::s4343934@studenti.unige.it::16dc963c-8fee-4af0-b4f3-5a77d1faf8ec" providerId="AD" clId="Web-{8FE410C6-11F1-E3F8-E4C7-55C8464A3245}" dt="2021-10-25T20:58:34.366" v="184"/>
          <ac:spMkLst>
            <pc:docMk/>
            <pc:sldMk cId="3180267276" sldId="524"/>
            <ac:spMk id="24" creationId="{364DF153-DF1D-4B18-8377-9D31696CFAE5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0:58:25.956" v="180"/>
        <pc:sldMkLst>
          <pc:docMk/>
          <pc:sldMk cId="928235967" sldId="525"/>
        </pc:sldMkLst>
      </pc:sldChg>
      <pc:sldChg chg="addSp modSp">
        <pc:chgData name="Riccardo Banzi" userId="S::s4343934@studenti.unige.it::16dc963c-8fee-4af0-b4f3-5a77d1faf8ec" providerId="AD" clId="Web-{8FE410C6-11F1-E3F8-E4C7-55C8464A3245}" dt="2021-10-25T21:38:56.328" v="464" actId="20577"/>
        <pc:sldMkLst>
          <pc:docMk/>
          <pc:sldMk cId="1761624366" sldId="526"/>
        </pc:sldMkLst>
        <pc:spChg chg="add mod">
          <ac:chgData name="Riccardo Banzi" userId="S::s4343934@studenti.unige.it::16dc963c-8fee-4af0-b4f3-5a77d1faf8ec" providerId="AD" clId="Web-{8FE410C6-11F1-E3F8-E4C7-55C8464A3245}" dt="2021-10-25T21:38:56.328" v="464" actId="20577"/>
          <ac:spMkLst>
            <pc:docMk/>
            <pc:sldMk cId="1761624366" sldId="526"/>
            <ac:spMk id="2" creationId="{FDCD22AC-9F5C-4574-A53C-92A3F0FF2FA7}"/>
          </ac:spMkLst>
        </pc:spChg>
      </pc:sldChg>
      <pc:sldChg chg="del">
        <pc:chgData name="Riccardo Banzi" userId="S::s4343934@studenti.unige.it::16dc963c-8fee-4af0-b4f3-5a77d1faf8ec" providerId="AD" clId="Web-{8FE410C6-11F1-E3F8-E4C7-55C8464A3245}" dt="2021-10-25T21:32:04.974" v="389"/>
        <pc:sldMkLst>
          <pc:docMk/>
          <pc:sldMk cId="3807718292" sldId="527"/>
        </pc:sldMkLst>
      </pc:sldChg>
      <pc:sldChg chg="del">
        <pc:chgData name="Riccardo Banzi" userId="S::s4343934@studenti.unige.it::16dc963c-8fee-4af0-b4f3-5a77d1faf8ec" providerId="AD" clId="Web-{8FE410C6-11F1-E3F8-E4C7-55C8464A3245}" dt="2021-10-25T21:32:01.177" v="386"/>
        <pc:sldMkLst>
          <pc:docMk/>
          <pc:sldMk cId="4250268239" sldId="528"/>
        </pc:sldMkLst>
      </pc:sldChg>
      <pc:sldChg chg="del">
        <pc:chgData name="Riccardo Banzi" userId="S::s4343934@studenti.unige.it::16dc963c-8fee-4af0-b4f3-5a77d1faf8ec" providerId="AD" clId="Web-{8FE410C6-11F1-E3F8-E4C7-55C8464A3245}" dt="2021-10-25T21:32:02.490" v="387"/>
        <pc:sldMkLst>
          <pc:docMk/>
          <pc:sldMk cId="4263279137" sldId="529"/>
        </pc:sldMkLst>
      </pc:sldChg>
      <pc:sldChg chg="del">
        <pc:chgData name="Riccardo Banzi" userId="S::s4343934@studenti.unige.it::16dc963c-8fee-4af0-b4f3-5a77d1faf8ec" providerId="AD" clId="Web-{8FE410C6-11F1-E3F8-E4C7-55C8464A3245}" dt="2021-10-25T21:32:00.318" v="385"/>
        <pc:sldMkLst>
          <pc:docMk/>
          <pc:sldMk cId="383329004" sldId="530"/>
        </pc:sldMkLst>
      </pc:sldChg>
      <pc:sldChg chg="del">
        <pc:chgData name="Riccardo Banzi" userId="S::s4343934@studenti.unige.it::16dc963c-8fee-4af0-b4f3-5a77d1faf8ec" providerId="AD" clId="Web-{8FE410C6-11F1-E3F8-E4C7-55C8464A3245}" dt="2021-10-25T21:31:58.302" v="384"/>
        <pc:sldMkLst>
          <pc:docMk/>
          <pc:sldMk cId="1651346276" sldId="531"/>
        </pc:sldMkLst>
      </pc:sldChg>
      <pc:sldChg chg="addSp">
        <pc:chgData name="Riccardo Banzi" userId="S::s4343934@studenti.unige.it::16dc963c-8fee-4af0-b4f3-5a77d1faf8ec" providerId="AD" clId="Web-{8FE410C6-11F1-E3F8-E4C7-55C8464A3245}" dt="2021-10-25T21:41:26.050" v="512"/>
        <pc:sldMkLst>
          <pc:docMk/>
          <pc:sldMk cId="4048099213" sldId="532"/>
        </pc:sldMkLst>
        <pc:spChg chg="add">
          <ac:chgData name="Riccardo Banzi" userId="S::s4343934@studenti.unige.it::16dc963c-8fee-4af0-b4f3-5a77d1faf8ec" providerId="AD" clId="Web-{8FE410C6-11F1-E3F8-E4C7-55C8464A3245}" dt="2021-10-25T21:41:26.050" v="512"/>
          <ac:spMkLst>
            <pc:docMk/>
            <pc:sldMk cId="4048099213" sldId="532"/>
            <ac:spMk id="2" creationId="{550CDE05-7688-4F49-B7AB-4AA0C2525DBA}"/>
          </ac:spMkLst>
        </pc:spChg>
      </pc:sldChg>
      <pc:sldChg chg="addSp">
        <pc:chgData name="Riccardo Banzi" userId="S::s4343934@studenti.unige.it::16dc963c-8fee-4af0-b4f3-5a77d1faf8ec" providerId="AD" clId="Web-{8FE410C6-11F1-E3F8-E4C7-55C8464A3245}" dt="2021-10-25T21:41:29.660" v="513"/>
        <pc:sldMkLst>
          <pc:docMk/>
          <pc:sldMk cId="544034936" sldId="533"/>
        </pc:sldMkLst>
        <pc:spChg chg="add">
          <ac:chgData name="Riccardo Banzi" userId="S::s4343934@studenti.unige.it::16dc963c-8fee-4af0-b4f3-5a77d1faf8ec" providerId="AD" clId="Web-{8FE410C6-11F1-E3F8-E4C7-55C8464A3245}" dt="2021-10-25T21:41:29.660" v="513"/>
          <ac:spMkLst>
            <pc:docMk/>
            <pc:sldMk cId="544034936" sldId="533"/>
            <ac:spMk id="2" creationId="{4B57B349-6386-499C-A265-505FFAD3F83E}"/>
          </ac:spMkLst>
        </pc:spChg>
      </pc:sldChg>
      <pc:sldChg chg="addSp modSp">
        <pc:chgData name="Riccardo Banzi" userId="S::s4343934@studenti.unige.it::16dc963c-8fee-4af0-b4f3-5a77d1faf8ec" providerId="AD" clId="Web-{8FE410C6-11F1-E3F8-E4C7-55C8464A3245}" dt="2021-10-25T21:41:39.051" v="517" actId="20577"/>
        <pc:sldMkLst>
          <pc:docMk/>
          <pc:sldMk cId="460849331" sldId="534"/>
        </pc:sldMkLst>
        <pc:spChg chg="add mod">
          <ac:chgData name="Riccardo Banzi" userId="S::s4343934@studenti.unige.it::16dc963c-8fee-4af0-b4f3-5a77d1faf8ec" providerId="AD" clId="Web-{8FE410C6-11F1-E3F8-E4C7-55C8464A3245}" dt="2021-10-25T21:41:39.051" v="517" actId="20577"/>
          <ac:spMkLst>
            <pc:docMk/>
            <pc:sldMk cId="460849331" sldId="534"/>
            <ac:spMk id="4" creationId="{057E17F3-C8A0-463E-95F4-937F0D03B963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36:33.778" v="418"/>
        <pc:sldMkLst>
          <pc:docMk/>
          <pc:sldMk cId="253722539" sldId="535"/>
        </pc:sldMkLst>
        <pc:spChg chg="add">
          <ac:chgData name="Riccardo Banzi" userId="S::s4343934@studenti.unige.it::16dc963c-8fee-4af0-b4f3-5a77d1faf8ec" providerId="AD" clId="Web-{8FE410C6-11F1-E3F8-E4C7-55C8464A3245}" dt="2021-10-25T21:36:33.778" v="418"/>
          <ac:spMkLst>
            <pc:docMk/>
            <pc:sldMk cId="253722539" sldId="535"/>
            <ac:spMk id="8" creationId="{643C1EF4-E10C-4DC0-A107-FC0E6F72BB4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4:25.618" v="107"/>
          <ac:spMkLst>
            <pc:docMk/>
            <pc:sldMk cId="253722539" sldId="535"/>
            <ac:spMk id="13" creationId="{67FD0B98-9CD9-4639-89D4-9DB2489AA119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6:36.418" v="419"/>
        <pc:sldMkLst>
          <pc:docMk/>
          <pc:sldMk cId="3896727451" sldId="536"/>
        </pc:sldMkLst>
        <pc:spChg chg="add">
          <ac:chgData name="Riccardo Banzi" userId="S::s4343934@studenti.unige.it::16dc963c-8fee-4af0-b4f3-5a77d1faf8ec" providerId="AD" clId="Web-{8FE410C6-11F1-E3F8-E4C7-55C8464A3245}" dt="2021-10-25T21:36:36.418" v="419"/>
          <ac:spMkLst>
            <pc:docMk/>
            <pc:sldMk cId="3896727451" sldId="536"/>
            <ac:spMk id="8" creationId="{C687DC30-6625-4554-9376-9CE040FBDDCD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6:31.090" v="417"/>
        <pc:sldMkLst>
          <pc:docMk/>
          <pc:sldMk cId="418493113" sldId="537"/>
        </pc:sldMkLst>
        <pc:spChg chg="add">
          <ac:chgData name="Riccardo Banzi" userId="S::s4343934@studenti.unige.it::16dc963c-8fee-4af0-b4f3-5a77d1faf8ec" providerId="AD" clId="Web-{8FE410C6-11F1-E3F8-E4C7-55C8464A3245}" dt="2021-10-25T21:36:31.090" v="417"/>
          <ac:spMkLst>
            <pc:docMk/>
            <pc:sldMk cId="418493113" sldId="537"/>
            <ac:spMk id="5" creationId="{7395A323-2BC6-4891-9B81-DB5B81B64561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36:48.278" v="423"/>
        <pc:sldMkLst>
          <pc:docMk/>
          <pc:sldMk cId="3106708580" sldId="538"/>
        </pc:sldMkLst>
        <pc:spChg chg="add">
          <ac:chgData name="Riccardo Banzi" userId="S::s4343934@studenti.unige.it::16dc963c-8fee-4af0-b4f3-5a77d1faf8ec" providerId="AD" clId="Web-{8FE410C6-11F1-E3F8-E4C7-55C8464A3245}" dt="2021-10-25T21:36:48.278" v="423"/>
          <ac:spMkLst>
            <pc:docMk/>
            <pc:sldMk cId="3106708580" sldId="538"/>
            <ac:spMk id="2" creationId="{8CECCF4E-4192-412F-B765-9BF2B533E6C2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6:38.512" v="150"/>
          <ac:spMkLst>
            <pc:docMk/>
            <pc:sldMk cId="3106708580" sldId="538"/>
            <ac:spMk id="16" creationId="{D1822C1A-1EA0-4D0E-9971-ED9D7AB16B39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6:38.246" v="149"/>
          <ac:spMkLst>
            <pc:docMk/>
            <pc:sldMk cId="3106708580" sldId="538"/>
            <ac:spMk id="18" creationId="{401E44B5-F1F5-4D11-9942-83E3347E6D7F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6:51.012" v="424"/>
        <pc:sldMkLst>
          <pc:docMk/>
          <pc:sldMk cId="1314853131" sldId="539"/>
        </pc:sldMkLst>
        <pc:spChg chg="add">
          <ac:chgData name="Riccardo Banzi" userId="S::s4343934@studenti.unige.it::16dc963c-8fee-4af0-b4f3-5a77d1faf8ec" providerId="AD" clId="Web-{8FE410C6-11F1-E3F8-E4C7-55C8464A3245}" dt="2021-10-25T21:36:51.012" v="424"/>
          <ac:spMkLst>
            <pc:docMk/>
            <pc:sldMk cId="1314853131" sldId="539"/>
            <ac:spMk id="2" creationId="{8A948440-C971-4F68-B0A9-40D31EF7CC71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6:44.309" v="422"/>
        <pc:sldMkLst>
          <pc:docMk/>
          <pc:sldMk cId="1823324597" sldId="540"/>
        </pc:sldMkLst>
        <pc:spChg chg="add">
          <ac:chgData name="Riccardo Banzi" userId="S::s4343934@studenti.unige.it::16dc963c-8fee-4af0-b4f3-5a77d1faf8ec" providerId="AD" clId="Web-{8FE410C6-11F1-E3F8-E4C7-55C8464A3245}" dt="2021-10-25T21:36:44.309" v="422"/>
          <ac:spMkLst>
            <pc:docMk/>
            <pc:sldMk cId="1823324597" sldId="540"/>
            <ac:spMk id="2" creationId="{E5AA6D27-1310-43F6-A528-48CDED1CC221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37:02.138" v="428"/>
        <pc:sldMkLst>
          <pc:docMk/>
          <pc:sldMk cId="2259954822" sldId="541"/>
        </pc:sldMkLst>
        <pc:spChg chg="add">
          <ac:chgData name="Riccardo Banzi" userId="S::s4343934@studenti.unige.it::16dc963c-8fee-4af0-b4f3-5a77d1faf8ec" providerId="AD" clId="Web-{8FE410C6-11F1-E3F8-E4C7-55C8464A3245}" dt="2021-10-25T21:37:02.138" v="428"/>
          <ac:spMkLst>
            <pc:docMk/>
            <pc:sldMk cId="2259954822" sldId="541"/>
            <ac:spMk id="2" creationId="{F6444A1A-8949-418B-80B6-6C41440A51B3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8:32.284" v="183"/>
          <ac:spMkLst>
            <pc:docMk/>
            <pc:sldMk cId="2259954822" sldId="541"/>
            <ac:spMk id="24" creationId="{364DF153-DF1D-4B18-8377-9D31696CFAE5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7:03.935" v="429"/>
        <pc:sldMkLst>
          <pc:docMk/>
          <pc:sldMk cId="3774129547" sldId="542"/>
        </pc:sldMkLst>
        <pc:spChg chg="add">
          <ac:chgData name="Riccardo Banzi" userId="S::s4343934@studenti.unige.it::16dc963c-8fee-4af0-b4f3-5a77d1faf8ec" providerId="AD" clId="Web-{8FE410C6-11F1-E3F8-E4C7-55C8464A3245}" dt="2021-10-25T21:37:03.935" v="429"/>
          <ac:spMkLst>
            <pc:docMk/>
            <pc:sldMk cId="3774129547" sldId="542"/>
            <ac:spMk id="2" creationId="{E58A9F4A-0558-4EB1-BF47-21FD2D0C019B}"/>
          </ac:spMkLst>
        </pc:spChg>
      </pc:sldChg>
      <pc:sldChg chg="addSp delSp modSp add ord replId">
        <pc:chgData name="Riccardo Banzi" userId="S::s4343934@studenti.unige.it::16dc963c-8fee-4af0-b4f3-5a77d1faf8ec" providerId="AD" clId="Web-{8FE410C6-11F1-E3F8-E4C7-55C8464A3245}" dt="2021-10-25T21:37:09.779" v="432" actId="20577"/>
        <pc:sldMkLst>
          <pc:docMk/>
          <pc:sldMk cId="3342571339" sldId="543"/>
        </pc:sldMkLst>
        <pc:spChg chg="add mod">
          <ac:chgData name="Riccardo Banzi" userId="S::s4343934@studenti.unige.it::16dc963c-8fee-4af0-b4f3-5a77d1faf8ec" providerId="AD" clId="Web-{8FE410C6-11F1-E3F8-E4C7-55C8464A3245}" dt="2021-10-25T21:37:09.779" v="432" actId="20577"/>
          <ac:spMkLst>
            <pc:docMk/>
            <pc:sldMk cId="3342571339" sldId="543"/>
            <ac:spMk id="2" creationId="{5D40AB5C-35D5-4FB6-AF8E-52CB406EA06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0:58:47.315" v="187"/>
          <ac:spMkLst>
            <pc:docMk/>
            <pc:sldMk cId="3342571339" sldId="543"/>
            <ac:spMk id="8" creationId="{2145A3D7-F033-46D7-8B13-CD12811B6BE8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37:34.889" v="442"/>
        <pc:sldMkLst>
          <pc:docMk/>
          <pc:sldMk cId="3441451509" sldId="544"/>
        </pc:sldMkLst>
        <pc:spChg chg="add">
          <ac:chgData name="Riccardo Banzi" userId="S::s4343934@studenti.unige.it::16dc963c-8fee-4af0-b4f3-5a77d1faf8ec" providerId="AD" clId="Web-{8FE410C6-11F1-E3F8-E4C7-55C8464A3245}" dt="2021-10-25T21:37:34.889" v="442"/>
          <ac:spMkLst>
            <pc:docMk/>
            <pc:sldMk cId="3441451509" sldId="544"/>
            <ac:spMk id="2" creationId="{2E3D890C-CE05-485E-BD66-D5B8FCE72678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1:48.320" v="216"/>
          <ac:spMkLst>
            <pc:docMk/>
            <pc:sldMk cId="3441451509" sldId="544"/>
            <ac:spMk id="4" creationId="{CD45AAEA-3351-4CC2-9219-A6B46B9AB949}"/>
          </ac:spMkLst>
        </pc:spChg>
        <pc:picChg chg="del">
          <ac:chgData name="Riccardo Banzi" userId="S::s4343934@studenti.unige.it::16dc963c-8fee-4af0-b4f3-5a77d1faf8ec" providerId="AD" clId="Web-{8FE410C6-11F1-E3F8-E4C7-55C8464A3245}" dt="2021-10-25T21:01:48.304" v="213"/>
          <ac:picMkLst>
            <pc:docMk/>
            <pc:sldMk cId="3441451509" sldId="544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01:48.320" v="215"/>
          <ac:picMkLst>
            <pc:docMk/>
            <pc:sldMk cId="3441451509" sldId="544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01:48.320" v="214"/>
          <ac:picMkLst>
            <pc:docMk/>
            <pc:sldMk cId="3441451509" sldId="544"/>
            <ac:picMk id="14" creationId="{BD429F80-553C-4E81-AAE5-D5052F7AA60F}"/>
          </ac:picMkLst>
        </pc:picChg>
      </pc:sldChg>
      <pc:sldChg chg="addSp add replId">
        <pc:chgData name="Riccardo Banzi" userId="S::s4343934@studenti.unige.it::16dc963c-8fee-4af0-b4f3-5a77d1faf8ec" providerId="AD" clId="Web-{8FE410C6-11F1-E3F8-E4C7-55C8464A3245}" dt="2021-10-25T21:37:36.701" v="443"/>
        <pc:sldMkLst>
          <pc:docMk/>
          <pc:sldMk cId="3214095449" sldId="545"/>
        </pc:sldMkLst>
        <pc:spChg chg="add">
          <ac:chgData name="Riccardo Banzi" userId="S::s4343934@studenti.unige.it::16dc963c-8fee-4af0-b4f3-5a77d1faf8ec" providerId="AD" clId="Web-{8FE410C6-11F1-E3F8-E4C7-55C8464A3245}" dt="2021-10-25T21:37:36.701" v="443"/>
          <ac:spMkLst>
            <pc:docMk/>
            <pc:sldMk cId="3214095449" sldId="545"/>
            <ac:spMk id="2" creationId="{109F72B5-1FDF-45FA-B2C0-1A3D0F8BB90F}"/>
          </ac:spMkLst>
        </pc:spChg>
      </pc:sldChg>
      <pc:sldChg chg="addSp delSp modSp add replId">
        <pc:chgData name="Riccardo Banzi" userId="S::s4343934@studenti.unige.it::16dc963c-8fee-4af0-b4f3-5a77d1faf8ec" providerId="AD" clId="Web-{8FE410C6-11F1-E3F8-E4C7-55C8464A3245}" dt="2021-10-25T21:38:18.999" v="453" actId="20577"/>
        <pc:sldMkLst>
          <pc:docMk/>
          <pc:sldMk cId="2539552913" sldId="546"/>
        </pc:sldMkLst>
        <pc:spChg chg="add mod">
          <ac:chgData name="Riccardo Banzi" userId="S::s4343934@studenti.unige.it::16dc963c-8fee-4af0-b4f3-5a77d1faf8ec" providerId="AD" clId="Web-{8FE410C6-11F1-E3F8-E4C7-55C8464A3245}" dt="2021-10-25T21:38:18.999" v="453" actId="20577"/>
          <ac:spMkLst>
            <pc:docMk/>
            <pc:sldMk cId="2539552913" sldId="546"/>
            <ac:spMk id="4" creationId="{D6FE3040-9CCF-470A-A933-524AED7BCFD4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14.129" v="272"/>
          <ac:spMkLst>
            <pc:docMk/>
            <pc:sldMk cId="2539552913" sldId="546"/>
            <ac:spMk id="7" creationId="{EF1A3A89-DCC3-41CA-998D-48EEEDC36364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14.129" v="270"/>
          <ac:spMkLst>
            <pc:docMk/>
            <pc:sldMk cId="2539552913" sldId="546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14.129" v="271"/>
          <ac:spMkLst>
            <pc:docMk/>
            <pc:sldMk cId="2539552913" sldId="546"/>
            <ac:spMk id="10" creationId="{063826B3-6217-4C7F-A22E-209ECFD4AF3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16.504" v="274"/>
          <ac:spMkLst>
            <pc:docMk/>
            <pc:sldMk cId="2539552913" sldId="546"/>
            <ac:spMk id="11" creationId="{B956C853-622F-4757-B1D2-27B60A14E6F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14.129" v="269"/>
          <ac:spMkLst>
            <pc:docMk/>
            <pc:sldMk cId="2539552913" sldId="546"/>
            <ac:spMk id="14" creationId="{B06432F2-6CDD-4557-A66F-F7B6E10149DA}"/>
          </ac:spMkLst>
        </pc:spChg>
        <pc:picChg chg="del">
          <ac:chgData name="Riccardo Banzi" userId="S::s4343934@studenti.unige.it::16dc963c-8fee-4af0-b4f3-5a77d1faf8ec" providerId="AD" clId="Web-{8FE410C6-11F1-E3F8-E4C7-55C8464A3245}" dt="2021-10-25T21:10:15.551" v="273"/>
          <ac:picMkLst>
            <pc:docMk/>
            <pc:sldMk cId="2539552913" sldId="546"/>
            <ac:picMk id="6" creationId="{29632622-688D-42C4-9055-878F8BB2E09B}"/>
          </ac:picMkLst>
        </pc:picChg>
      </pc:sldChg>
      <pc:sldChg chg="addSp delSp add replId">
        <pc:chgData name="Riccardo Banzi" userId="S::s4343934@studenti.unige.it::16dc963c-8fee-4af0-b4f3-5a77d1faf8ec" providerId="AD" clId="Web-{8FE410C6-11F1-E3F8-E4C7-55C8464A3245}" dt="2021-10-25T21:38:24.546" v="454"/>
        <pc:sldMkLst>
          <pc:docMk/>
          <pc:sldMk cId="1542117" sldId="547"/>
        </pc:sldMkLst>
        <pc:spChg chg="add">
          <ac:chgData name="Riccardo Banzi" userId="S::s4343934@studenti.unige.it::16dc963c-8fee-4af0-b4f3-5a77d1faf8ec" providerId="AD" clId="Web-{8FE410C6-11F1-E3F8-E4C7-55C8464A3245}" dt="2021-10-25T21:38:24.546" v="454"/>
          <ac:spMkLst>
            <pc:docMk/>
            <pc:sldMk cId="1542117" sldId="547"/>
            <ac:spMk id="4" creationId="{E7B47F4E-C16B-42F5-966F-4FD4BE3B7832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04.520" v="267"/>
          <ac:spMkLst>
            <pc:docMk/>
            <pc:sldMk cId="1542117" sldId="547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08.785" v="268"/>
          <ac:spMkLst>
            <pc:docMk/>
            <pc:sldMk cId="1542117" sldId="547"/>
            <ac:spMk id="10" creationId="{063826B3-6217-4C7F-A22E-209ECFD4AF3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0:04.520" v="266"/>
          <ac:spMkLst>
            <pc:docMk/>
            <pc:sldMk cId="1542117" sldId="547"/>
            <ac:spMk id="14" creationId="{B06432F2-6CDD-4557-A66F-F7B6E10149DA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38:26.765" v="455"/>
        <pc:sldMkLst>
          <pc:docMk/>
          <pc:sldMk cId="427186619" sldId="548"/>
        </pc:sldMkLst>
        <pc:spChg chg="add">
          <ac:chgData name="Riccardo Banzi" userId="S::s4343934@studenti.unige.it::16dc963c-8fee-4af0-b4f3-5a77d1faf8ec" providerId="AD" clId="Web-{8FE410C6-11F1-E3F8-E4C7-55C8464A3245}" dt="2021-10-25T21:38:26.765" v="455"/>
          <ac:spMkLst>
            <pc:docMk/>
            <pc:sldMk cId="427186619" sldId="548"/>
            <ac:spMk id="4" creationId="{35B2795A-3644-4935-809C-C7AE4A51D40A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9:57.285" v="265"/>
          <ac:spMkLst>
            <pc:docMk/>
            <pc:sldMk cId="427186619" sldId="548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09:57.285" v="264"/>
          <ac:spMkLst>
            <pc:docMk/>
            <pc:sldMk cId="427186619" sldId="548"/>
            <ac:spMk id="14" creationId="{B06432F2-6CDD-4557-A66F-F7B6E10149DA}"/>
          </ac:spMkLst>
        </pc:spChg>
      </pc:sldChg>
      <pc:sldChg chg="addSp add replId">
        <pc:chgData name="Riccardo Banzi" userId="S::s4343934@studenti.unige.it::16dc963c-8fee-4af0-b4f3-5a77d1faf8ec" providerId="AD" clId="Web-{8FE410C6-11F1-E3F8-E4C7-55C8464A3245}" dt="2021-10-25T21:38:28.671" v="456"/>
        <pc:sldMkLst>
          <pc:docMk/>
          <pc:sldMk cId="3492865771" sldId="549"/>
        </pc:sldMkLst>
        <pc:spChg chg="add">
          <ac:chgData name="Riccardo Banzi" userId="S::s4343934@studenti.unige.it::16dc963c-8fee-4af0-b4f3-5a77d1faf8ec" providerId="AD" clId="Web-{8FE410C6-11F1-E3F8-E4C7-55C8464A3245}" dt="2021-10-25T21:38:28.671" v="456"/>
          <ac:spMkLst>
            <pc:docMk/>
            <pc:sldMk cId="3492865771" sldId="549"/>
            <ac:spMk id="4" creationId="{A05AE46E-BB61-45FD-B7D9-F7D6B3554AF1}"/>
          </ac:spMkLst>
        </pc:spChg>
      </pc:sldChg>
      <pc:sldChg chg="addSp delSp add replId">
        <pc:chgData name="Riccardo Banzi" userId="S::s4343934@studenti.unige.it::16dc963c-8fee-4af0-b4f3-5a77d1faf8ec" providerId="AD" clId="Web-{8FE410C6-11F1-E3F8-E4C7-55C8464A3245}" dt="2021-10-25T21:40:26.705" v="491"/>
        <pc:sldMkLst>
          <pc:docMk/>
          <pc:sldMk cId="4249775380" sldId="550"/>
        </pc:sldMkLst>
        <pc:spChg chg="add">
          <ac:chgData name="Riccardo Banzi" userId="S::s4343934@studenti.unige.it::16dc963c-8fee-4af0-b4f3-5a77d1faf8ec" providerId="AD" clId="Web-{8FE410C6-11F1-E3F8-E4C7-55C8464A3245}" dt="2021-10-25T21:40:26.705" v="491"/>
          <ac:spMkLst>
            <pc:docMk/>
            <pc:sldMk cId="4249775380" sldId="550"/>
            <ac:spMk id="5" creationId="{63DD29C2-5457-4C28-AC20-E5E7382650ED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16:25.810" v="321"/>
          <ac:spMkLst>
            <pc:docMk/>
            <pc:sldMk cId="4249775380" sldId="550"/>
            <ac:spMk id="12" creationId="{7EF8563C-DB00-4573-86CF-0FDF5890A8E8}"/>
          </ac:spMkLst>
        </pc:spChg>
      </pc:sldChg>
      <pc:sldChg chg="addSp modSp add replId">
        <pc:chgData name="Riccardo Banzi" userId="S::s4343934@studenti.unige.it::16dc963c-8fee-4af0-b4f3-5a77d1faf8ec" providerId="AD" clId="Web-{8FE410C6-11F1-E3F8-E4C7-55C8464A3245}" dt="2021-10-25T21:40:26.768" v="492"/>
        <pc:sldMkLst>
          <pc:docMk/>
          <pc:sldMk cId="1072449051" sldId="551"/>
        </pc:sldMkLst>
        <pc:spChg chg="add">
          <ac:chgData name="Riccardo Banzi" userId="S::s4343934@studenti.unige.it::16dc963c-8fee-4af0-b4f3-5a77d1faf8ec" providerId="AD" clId="Web-{8FE410C6-11F1-E3F8-E4C7-55C8464A3245}" dt="2021-10-25T21:40:26.768" v="492"/>
          <ac:spMkLst>
            <pc:docMk/>
            <pc:sldMk cId="1072449051" sldId="551"/>
            <ac:spMk id="5" creationId="{959E14D1-6185-42E2-8B7E-DD84FF52779D}"/>
          </ac:spMkLst>
        </pc:spChg>
        <pc:spChg chg="mod">
          <ac:chgData name="Riccardo Banzi" userId="S::s4343934@studenti.unige.it::16dc963c-8fee-4af0-b4f3-5a77d1faf8ec" providerId="AD" clId="Web-{8FE410C6-11F1-E3F8-E4C7-55C8464A3245}" dt="2021-10-25T21:16:59.702" v="335" actId="20577"/>
          <ac:spMkLst>
            <pc:docMk/>
            <pc:sldMk cId="1072449051" sldId="551"/>
            <ac:spMk id="12" creationId="{7EF8563C-DB00-4573-86CF-0FDF5890A8E8}"/>
          </ac:spMkLst>
        </pc:spChg>
      </pc:sldChg>
      <pc:sldChg chg="addSp delSp modSp add replId">
        <pc:chgData name="Riccardo Banzi" userId="S::s4343934@studenti.unige.it::16dc963c-8fee-4af0-b4f3-5a77d1faf8ec" providerId="AD" clId="Web-{8FE410C6-11F1-E3F8-E4C7-55C8464A3245}" dt="2021-10-25T21:40:05.423" v="487" actId="20577"/>
        <pc:sldMkLst>
          <pc:docMk/>
          <pc:sldMk cId="1333171503" sldId="552"/>
        </pc:sldMkLst>
        <pc:spChg chg="del mod">
          <ac:chgData name="Riccardo Banzi" userId="S::s4343934@studenti.unige.it::16dc963c-8fee-4af0-b4f3-5a77d1faf8ec" providerId="AD" clId="Web-{8FE410C6-11F1-E3F8-E4C7-55C8464A3245}" dt="2021-10-25T21:30:50.863" v="356"/>
          <ac:spMkLst>
            <pc:docMk/>
            <pc:sldMk cId="1333171503" sldId="552"/>
            <ac:spMk id="6" creationId="{47F22D5C-E2B3-4146-8AEE-75ED5C18E751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24" v="350"/>
          <ac:spMkLst>
            <pc:docMk/>
            <pc:sldMk cId="1333171503" sldId="552"/>
            <ac:spMk id="8" creationId="{BAC14C23-29F7-49CD-92E7-C7C428ED19E1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24" v="349"/>
          <ac:spMkLst>
            <pc:docMk/>
            <pc:sldMk cId="1333171503" sldId="552"/>
            <ac:spMk id="9" creationId="{700C7F05-2626-4E1F-AEC7-2AD38D8568F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24" v="348"/>
          <ac:spMkLst>
            <pc:docMk/>
            <pc:sldMk cId="1333171503" sldId="552"/>
            <ac:spMk id="10" creationId="{F0B7F284-7744-4A3C-B80A-6EBC9104BDE6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24" v="346"/>
          <ac:spMkLst>
            <pc:docMk/>
            <pc:sldMk cId="1333171503" sldId="552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09" v="344"/>
          <ac:spMkLst>
            <pc:docMk/>
            <pc:sldMk cId="1333171503" sldId="552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09" v="343"/>
          <ac:spMkLst>
            <pc:docMk/>
            <pc:sldMk cId="1333171503" sldId="552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8FE410C6-11F1-E3F8-E4C7-55C8464A3245}" dt="2021-10-25T21:30:12.909" v="342"/>
          <ac:spMkLst>
            <pc:docMk/>
            <pc:sldMk cId="1333171503" sldId="552"/>
            <ac:spMk id="18" creationId="{C0E87395-B53F-478C-9B68-E83C45A10263}"/>
          </ac:spMkLst>
        </pc:spChg>
        <pc:spChg chg="add mod">
          <ac:chgData name="Riccardo Banzi" userId="S::s4343934@studenti.unige.it::16dc963c-8fee-4af0-b4f3-5a77d1faf8ec" providerId="AD" clId="Web-{8FE410C6-11F1-E3F8-E4C7-55C8464A3245}" dt="2021-10-25T21:40:05.423" v="487" actId="20577"/>
          <ac:spMkLst>
            <pc:docMk/>
            <pc:sldMk cId="1333171503" sldId="552"/>
            <ac:spMk id="22" creationId="{A6CAF2EA-247D-469E-A476-93D52CB7C662}"/>
          </ac:spMkLst>
        </pc:spChg>
        <pc:picChg chg="del">
          <ac:chgData name="Riccardo Banzi" userId="S::s4343934@studenti.unige.it::16dc963c-8fee-4af0-b4f3-5a77d1faf8ec" providerId="AD" clId="Web-{8FE410C6-11F1-E3F8-E4C7-55C8464A3245}" dt="2021-10-25T21:30:12.924" v="353"/>
          <ac:picMkLst>
            <pc:docMk/>
            <pc:sldMk cId="1333171503" sldId="552"/>
            <ac:picMk id="2" creationId="{DDCAA555-60F7-4D3D-BED0-E40326523391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30:12.924" v="352"/>
          <ac:picMkLst>
            <pc:docMk/>
            <pc:sldMk cId="1333171503" sldId="552"/>
            <ac:picMk id="4" creationId="{0325D97B-7094-475E-844F-8D12EE940C73}"/>
          </ac:picMkLst>
        </pc:picChg>
        <pc:picChg chg="add del mod">
          <ac:chgData name="Riccardo Banzi" userId="S::s4343934@studenti.unige.it::16dc963c-8fee-4af0-b4f3-5a77d1faf8ec" providerId="AD" clId="Web-{8FE410C6-11F1-E3F8-E4C7-55C8464A3245}" dt="2021-10-25T21:30:54.816" v="358"/>
          <ac:picMkLst>
            <pc:docMk/>
            <pc:sldMk cId="1333171503" sldId="552"/>
            <ac:picMk id="5" creationId="{F02EE109-11A0-4EF9-8F38-2DE02FFE69FE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30:12.924" v="351"/>
          <ac:picMkLst>
            <pc:docMk/>
            <pc:sldMk cId="1333171503" sldId="552"/>
            <ac:picMk id="7" creationId="{31D50664-06D0-43C9-8AD2-57149B6FCB52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30:12.924" v="347"/>
          <ac:picMkLst>
            <pc:docMk/>
            <pc:sldMk cId="1333171503" sldId="552"/>
            <ac:picMk id="11" creationId="{CB70A13B-9178-4CBD-9C59-C33F045C7DDA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30:12.909" v="345"/>
          <ac:picMkLst>
            <pc:docMk/>
            <pc:sldMk cId="1333171503" sldId="552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8FE410C6-11F1-E3F8-E4C7-55C8464A3245}" dt="2021-10-25T21:30:50.785" v="354"/>
          <ac:picMkLst>
            <pc:docMk/>
            <pc:sldMk cId="1333171503" sldId="552"/>
            <ac:picMk id="16" creationId="{C20DE481-E308-43DA-B907-B8E1A6AF6B89}"/>
          </ac:picMkLst>
        </pc:picChg>
        <pc:picChg chg="add del mod">
          <ac:chgData name="Riccardo Banzi" userId="S::s4343934@studenti.unige.it::16dc963c-8fee-4af0-b4f3-5a77d1faf8ec" providerId="AD" clId="Web-{8FE410C6-11F1-E3F8-E4C7-55C8464A3245}" dt="2021-10-25T21:32:09.552" v="391"/>
          <ac:picMkLst>
            <pc:docMk/>
            <pc:sldMk cId="1333171503" sldId="552"/>
            <ac:picMk id="19" creationId="{34B06941-DE6B-493F-9EDD-852B6B74FED5}"/>
          </ac:picMkLst>
        </pc:picChg>
        <pc:picChg chg="add del mod">
          <ac:chgData name="Riccardo Banzi" userId="S::s4343934@studenti.unige.it::16dc963c-8fee-4af0-b4f3-5a77d1faf8ec" providerId="AD" clId="Web-{8FE410C6-11F1-E3F8-E4C7-55C8464A3245}" dt="2021-10-25T21:32:13.943" v="392"/>
          <ac:picMkLst>
            <pc:docMk/>
            <pc:sldMk cId="1333171503" sldId="552"/>
            <ac:picMk id="20" creationId="{3E85E8BA-EBE9-489E-A59D-DE15BC87A128}"/>
          </ac:picMkLst>
        </pc:picChg>
      </pc:sldChg>
      <pc:sldChg chg="addSp add replId">
        <pc:chgData name="Riccardo Banzi" userId="S::s4343934@studenti.unige.it::16dc963c-8fee-4af0-b4f3-5a77d1faf8ec" providerId="AD" clId="Web-{8FE410C6-11F1-E3F8-E4C7-55C8464A3245}" dt="2021-10-25T21:40:10.424" v="488"/>
        <pc:sldMkLst>
          <pc:docMk/>
          <pc:sldMk cId="1038112490" sldId="553"/>
        </pc:sldMkLst>
        <pc:spChg chg="add">
          <ac:chgData name="Riccardo Banzi" userId="S::s4343934@studenti.unige.it::16dc963c-8fee-4af0-b4f3-5a77d1faf8ec" providerId="AD" clId="Web-{8FE410C6-11F1-E3F8-E4C7-55C8464A3245}" dt="2021-10-25T21:40:10.424" v="488"/>
          <ac:spMkLst>
            <pc:docMk/>
            <pc:sldMk cId="1038112490" sldId="553"/>
            <ac:spMk id="2" creationId="{629ABC36-8473-44ED-B87D-93855A6EB301}"/>
          </ac:spMkLst>
        </pc:spChg>
      </pc:sldChg>
      <pc:sldChg chg="add del replId">
        <pc:chgData name="Riccardo Banzi" userId="S::s4343934@studenti.unige.it::16dc963c-8fee-4af0-b4f3-5a77d1faf8ec" providerId="AD" clId="Web-{8FE410C6-11F1-E3F8-E4C7-55C8464A3245}" dt="2021-10-25T21:36:28.012" v="416"/>
        <pc:sldMkLst>
          <pc:docMk/>
          <pc:sldMk cId="2339647369" sldId="554"/>
        </pc:sldMkLst>
      </pc:sldChg>
    </pc:docChg>
  </pc:docChgLst>
  <pc:docChgLst>
    <pc:chgData name="Riccardo Banzi" userId="S::s4343934@studenti.unige.it::16dc963c-8fee-4af0-b4f3-5a77d1faf8ec" providerId="AD" clId="Web-{4193E6ED-5241-C98C-695B-248053559064}"/>
    <pc:docChg chg="addSld delSld modSld">
      <pc:chgData name="Riccardo Banzi" userId="S::s4343934@studenti.unige.it::16dc963c-8fee-4af0-b4f3-5a77d1faf8ec" providerId="AD" clId="Web-{4193E6ED-5241-C98C-695B-248053559064}" dt="2021-10-13T12:46:01.118" v="883"/>
      <pc:docMkLst>
        <pc:docMk/>
      </pc:docMkLst>
      <pc:sldChg chg="addSp modSp">
        <pc:chgData name="Riccardo Banzi" userId="S::s4343934@studenti.unige.it::16dc963c-8fee-4af0-b4f3-5a77d1faf8ec" providerId="AD" clId="Web-{4193E6ED-5241-C98C-695B-248053559064}" dt="2021-10-13T09:29:37.833" v="147" actId="20577"/>
        <pc:sldMkLst>
          <pc:docMk/>
          <pc:sldMk cId="472580771" sldId="257"/>
        </pc:sldMkLst>
        <pc:spChg chg="add mod">
          <ac:chgData name="Riccardo Banzi" userId="S::s4343934@studenti.unige.it::16dc963c-8fee-4af0-b4f3-5a77d1faf8ec" providerId="AD" clId="Web-{4193E6ED-5241-C98C-695B-248053559064}" dt="2021-10-13T09:29:08.769" v="124" actId="1076"/>
          <ac:spMkLst>
            <pc:docMk/>
            <pc:sldMk cId="472580771" sldId="257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4193E6ED-5241-C98C-695B-248053559064}" dt="2021-10-13T09:29:37.833" v="147" actId="20577"/>
          <ac:spMkLst>
            <pc:docMk/>
            <pc:sldMk cId="472580771" sldId="257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09:27:11.407" v="119" actId="1076"/>
          <ac:spMkLst>
            <pc:docMk/>
            <pc:sldMk cId="472580771" sldId="257"/>
            <ac:spMk id="4" creationId="{9C839623-50F2-43D7-8B18-03ED64BF2DD8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09:28:52.800" v="123" actId="1076"/>
          <ac:spMkLst>
            <pc:docMk/>
            <pc:sldMk cId="472580771" sldId="257"/>
            <ac:spMk id="5" creationId="{9A9A78A6-D0CE-4E9E-BB12-506D052A5162}"/>
          </ac:spMkLst>
        </pc:spChg>
      </pc:sldChg>
      <pc:sldChg chg="del">
        <pc:chgData name="Riccardo Banzi" userId="S::s4343934@studenti.unige.it::16dc963c-8fee-4af0-b4f3-5a77d1faf8ec" providerId="AD" clId="Web-{4193E6ED-5241-C98C-695B-248053559064}" dt="2021-10-13T09:59:07.563" v="350"/>
        <pc:sldMkLst>
          <pc:docMk/>
          <pc:sldMk cId="1485558918" sldId="258"/>
        </pc:sldMkLst>
      </pc:sldChg>
      <pc:sldChg chg="del">
        <pc:chgData name="Riccardo Banzi" userId="S::s4343934@studenti.unige.it::16dc963c-8fee-4af0-b4f3-5a77d1faf8ec" providerId="AD" clId="Web-{4193E6ED-5241-C98C-695B-248053559064}" dt="2021-10-13T10:11:48.285" v="572"/>
        <pc:sldMkLst>
          <pc:docMk/>
          <pc:sldMk cId="2620213976" sldId="260"/>
        </pc:sldMkLst>
      </pc:sldChg>
      <pc:sldChg chg="del">
        <pc:chgData name="Riccardo Banzi" userId="S::s4343934@studenti.unige.it::16dc963c-8fee-4af0-b4f3-5a77d1faf8ec" providerId="AD" clId="Web-{4193E6ED-5241-C98C-695B-248053559064}" dt="2021-10-13T12:33:55.884" v="857"/>
        <pc:sldMkLst>
          <pc:docMk/>
          <pc:sldMk cId="1519586994" sldId="261"/>
        </pc:sldMkLst>
      </pc:sldChg>
      <pc:sldChg chg="addSp delSp modSp add replId">
        <pc:chgData name="Riccardo Banzi" userId="S::s4343934@studenti.unige.it::16dc963c-8fee-4af0-b4f3-5a77d1faf8ec" providerId="AD" clId="Web-{4193E6ED-5241-C98C-695B-248053559064}" dt="2021-10-13T09:51:08.286" v="324"/>
        <pc:sldMkLst>
          <pc:docMk/>
          <pc:sldMk cId="57620158" sldId="280"/>
        </pc:sldMkLst>
        <pc:spChg chg="mod">
          <ac:chgData name="Riccardo Banzi" userId="S::s4343934@studenti.unige.it::16dc963c-8fee-4af0-b4f3-5a77d1faf8ec" providerId="AD" clId="Web-{4193E6ED-5241-C98C-695B-248053559064}" dt="2021-10-13T09:48:09.266" v="296" actId="1076"/>
          <ac:spMkLst>
            <pc:docMk/>
            <pc:sldMk cId="57620158" sldId="280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4193E6ED-5241-C98C-695B-248053559064}" dt="2021-10-13T09:39:42.394" v="214"/>
          <ac:spMkLst>
            <pc:docMk/>
            <pc:sldMk cId="57620158" sldId="280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37:27.469" v="192"/>
          <ac:spMkLst>
            <pc:docMk/>
            <pc:sldMk cId="57620158" sldId="280"/>
            <ac:spMk id="4" creationId="{9C839623-50F2-43D7-8B18-03ED64BF2DD8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36:07.795" v="188"/>
          <ac:spMkLst>
            <pc:docMk/>
            <pc:sldMk cId="57620158" sldId="280"/>
            <ac:spMk id="5" creationId="{9A9A78A6-D0CE-4E9E-BB12-506D052A5162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51:04.317" v="321"/>
          <ac:spMkLst>
            <pc:docMk/>
            <pc:sldMk cId="57620158" sldId="280"/>
            <ac:spMk id="6" creationId="{20700AA0-1D1A-42F5-9A67-E578AB317432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51:01.333" v="320"/>
          <ac:spMkLst>
            <pc:docMk/>
            <pc:sldMk cId="57620158" sldId="280"/>
            <ac:spMk id="7" creationId="{E90D7FCB-9C6F-4B5B-8ACD-78390AFA53EF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41:30.678" v="237"/>
          <ac:spMkLst>
            <pc:docMk/>
            <pc:sldMk cId="57620158" sldId="280"/>
            <ac:spMk id="8" creationId="{72D17F1B-4357-4A72-A769-6408F1E16014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41:28.584" v="236"/>
          <ac:spMkLst>
            <pc:docMk/>
            <pc:sldMk cId="57620158" sldId="280"/>
            <ac:spMk id="9" creationId="{0AA83A84-B115-4B9E-A1EA-71808DBE3D8D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51:06.926" v="322"/>
          <ac:spMkLst>
            <pc:docMk/>
            <pc:sldMk cId="57620158" sldId="280"/>
            <ac:spMk id="10" creationId="{9B1EA781-4570-4836-9EE0-15267D015D61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51:07.145" v="323"/>
          <ac:spMkLst>
            <pc:docMk/>
            <pc:sldMk cId="57620158" sldId="280"/>
            <ac:spMk id="11" creationId="{E694E561-42F0-46A3-BBAE-31B249873625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09:51:08.286" v="324"/>
          <ac:spMkLst>
            <pc:docMk/>
            <pc:sldMk cId="57620158" sldId="280"/>
            <ac:spMk id="12" creationId="{7FC7B47C-5E87-456E-81C1-DAA2066CD402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09:50:57.332" v="319"/>
        <pc:sldMkLst>
          <pc:docMk/>
          <pc:sldMk cId="1241828304" sldId="281"/>
        </pc:sldMkLst>
        <pc:spChg chg="del">
          <ac:chgData name="Riccardo Banzi" userId="S::s4343934@studenti.unige.it::16dc963c-8fee-4af0-b4f3-5a77d1faf8ec" providerId="AD" clId="Web-{4193E6ED-5241-C98C-695B-248053559064}" dt="2021-10-13T09:50:53.973" v="316"/>
          <ac:spMkLst>
            <pc:docMk/>
            <pc:sldMk cId="1241828304" sldId="281"/>
            <ac:spMk id="7" creationId="{E90D7FCB-9C6F-4B5B-8ACD-78390AFA53E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54.723" v="317"/>
          <ac:spMkLst>
            <pc:docMk/>
            <pc:sldMk cId="1241828304" sldId="281"/>
            <ac:spMk id="10" creationId="{9B1EA781-4570-4836-9EE0-15267D015D61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55.911" v="318"/>
          <ac:spMkLst>
            <pc:docMk/>
            <pc:sldMk cId="1241828304" sldId="281"/>
            <ac:spMk id="11" creationId="{E694E561-42F0-46A3-BBAE-31B249873625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57.332" v="319"/>
          <ac:spMkLst>
            <pc:docMk/>
            <pc:sldMk cId="1241828304" sldId="281"/>
            <ac:spMk id="12" creationId="{7FC7B47C-5E87-456E-81C1-DAA2066CD402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09:50:48.035" v="315"/>
        <pc:sldMkLst>
          <pc:docMk/>
          <pc:sldMk cId="2899765232" sldId="282"/>
        </pc:sldMkLst>
        <pc:spChg chg="del">
          <ac:chgData name="Riccardo Banzi" userId="S::s4343934@studenti.unige.it::16dc963c-8fee-4af0-b4f3-5a77d1faf8ec" providerId="AD" clId="Web-{4193E6ED-5241-C98C-695B-248053559064}" dt="2021-10-13T09:50:44.817" v="313"/>
          <ac:spMkLst>
            <pc:docMk/>
            <pc:sldMk cId="2899765232" sldId="282"/>
            <ac:spMk id="10" creationId="{9B1EA781-4570-4836-9EE0-15267D015D61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46.567" v="314"/>
          <ac:spMkLst>
            <pc:docMk/>
            <pc:sldMk cId="2899765232" sldId="282"/>
            <ac:spMk id="11" creationId="{E694E561-42F0-46A3-BBAE-31B249873625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48.035" v="315"/>
          <ac:spMkLst>
            <pc:docMk/>
            <pc:sldMk cId="2899765232" sldId="282"/>
            <ac:spMk id="12" creationId="{7FC7B47C-5E87-456E-81C1-DAA2066CD402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09:50:38.504" v="312"/>
        <pc:sldMkLst>
          <pc:docMk/>
          <pc:sldMk cId="1149229103" sldId="283"/>
        </pc:sldMkLst>
        <pc:spChg chg="del">
          <ac:chgData name="Riccardo Banzi" userId="S::s4343934@studenti.unige.it::16dc963c-8fee-4af0-b4f3-5a77d1faf8ec" providerId="AD" clId="Web-{4193E6ED-5241-C98C-695B-248053559064}" dt="2021-10-13T09:50:38.504" v="312"/>
          <ac:spMkLst>
            <pc:docMk/>
            <pc:sldMk cId="1149229103" sldId="283"/>
            <ac:spMk id="11" creationId="{E694E561-42F0-46A3-BBAE-31B249873625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09:50:36.301" v="311"/>
          <ac:spMkLst>
            <pc:docMk/>
            <pc:sldMk cId="1149229103" sldId="283"/>
            <ac:spMk id="12" creationId="{7FC7B47C-5E87-456E-81C1-DAA2066CD402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09:50:32.066" v="310"/>
        <pc:sldMkLst>
          <pc:docMk/>
          <pc:sldMk cId="2923521071" sldId="284"/>
        </pc:sldMkLst>
        <pc:spChg chg="del">
          <ac:chgData name="Riccardo Banzi" userId="S::s4343934@studenti.unige.it::16dc963c-8fee-4af0-b4f3-5a77d1faf8ec" providerId="AD" clId="Web-{4193E6ED-5241-C98C-695B-248053559064}" dt="2021-10-13T09:50:32.066" v="310"/>
          <ac:spMkLst>
            <pc:docMk/>
            <pc:sldMk cId="2923521071" sldId="284"/>
            <ac:spMk id="12" creationId="{7FC7B47C-5E87-456E-81C1-DAA2066CD402}"/>
          </ac:spMkLst>
        </pc:spChg>
      </pc:sldChg>
      <pc:sldChg chg="addSp modSp add replId">
        <pc:chgData name="Riccardo Banzi" userId="S::s4343934@studenti.unige.it::16dc963c-8fee-4af0-b4f3-5a77d1faf8ec" providerId="AD" clId="Web-{4193E6ED-5241-C98C-695B-248053559064}" dt="2021-10-13T09:53:06.929" v="348" actId="1076"/>
        <pc:sldMkLst>
          <pc:docMk/>
          <pc:sldMk cId="3366225220" sldId="285"/>
        </pc:sldMkLst>
        <pc:spChg chg="add mod">
          <ac:chgData name="Riccardo Banzi" userId="S::s4343934@studenti.unige.it::16dc963c-8fee-4af0-b4f3-5a77d1faf8ec" providerId="AD" clId="Web-{4193E6ED-5241-C98C-695B-248053559064}" dt="2021-10-13T09:53:06.929" v="348" actId="1076"/>
          <ac:spMkLst>
            <pc:docMk/>
            <pc:sldMk cId="3366225220" sldId="285"/>
            <ac:spMk id="8" creationId="{4B404084-76D6-4CA7-81BB-1D33CE40773D}"/>
          </ac:spMkLst>
        </pc:spChg>
      </pc:sldChg>
      <pc:sldChg chg="addSp delSp modSp add replId">
        <pc:chgData name="Riccardo Banzi" userId="S::s4343934@studenti.unige.it::16dc963c-8fee-4af0-b4f3-5a77d1faf8ec" providerId="AD" clId="Web-{4193E6ED-5241-C98C-695B-248053559064}" dt="2021-10-13T10:10:03.626" v="571"/>
        <pc:sldMkLst>
          <pc:docMk/>
          <pc:sldMk cId="1140296506" sldId="286"/>
        </pc:sldMkLst>
        <pc:spChg chg="del">
          <ac:chgData name="Riccardo Banzi" userId="S::s4343934@studenti.unige.it::16dc963c-8fee-4af0-b4f3-5a77d1faf8ec" providerId="AD" clId="Web-{4193E6ED-5241-C98C-695B-248053559064}" dt="2021-10-13T10:00:19.612" v="365"/>
          <ac:spMkLst>
            <pc:docMk/>
            <pc:sldMk cId="1140296506" sldId="286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4193E6ED-5241-C98C-695B-248053559064}" dt="2021-10-13T09:59:35.392" v="364" actId="20577"/>
          <ac:spMkLst>
            <pc:docMk/>
            <pc:sldMk cId="1140296506" sldId="286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10:09:12.390" v="551" actId="1076"/>
          <ac:spMkLst>
            <pc:docMk/>
            <pc:sldMk cId="1140296506" sldId="286"/>
            <ac:spMk id="4" creationId="{6EBE6B90-FB72-4BA1-BB07-5F764B20069A}"/>
          </ac:spMkLst>
        </pc:spChg>
        <pc:spChg chg="add del">
          <ac:chgData name="Riccardo Banzi" userId="S::s4343934@studenti.unige.it::16dc963c-8fee-4af0-b4f3-5a77d1faf8ec" providerId="AD" clId="Web-{4193E6ED-5241-C98C-695B-248053559064}" dt="2021-10-13T10:02:52.334" v="424"/>
          <ac:spMkLst>
            <pc:docMk/>
            <pc:sldMk cId="1140296506" sldId="286"/>
            <ac:spMk id="5" creationId="{1879EE0F-07EF-4A78-B32B-9C7134DF6057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0:21.549" v="367"/>
          <ac:spMkLst>
            <pc:docMk/>
            <pc:sldMk cId="1140296506" sldId="286"/>
            <ac:spMk id="6" creationId="{20700AA0-1D1A-42F5-9A67-E578AB317432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0:20.440" v="366"/>
          <ac:spMkLst>
            <pc:docMk/>
            <pc:sldMk cId="1140296506" sldId="286"/>
            <ac:spMk id="7" creationId="{E90D7FCB-9C6F-4B5B-8ACD-78390AFA53E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0:26.346" v="370"/>
          <ac:spMkLst>
            <pc:docMk/>
            <pc:sldMk cId="1140296506" sldId="286"/>
            <ac:spMk id="8" creationId="{4B404084-76D6-4CA7-81BB-1D33CE40773D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6:17.152" v="489"/>
          <ac:spMkLst>
            <pc:docMk/>
            <pc:sldMk cId="1140296506" sldId="286"/>
            <ac:spMk id="9" creationId="{6D1F6901-6D5D-4F0E-AF04-E710FBBE4546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0:24.034" v="368"/>
          <ac:spMkLst>
            <pc:docMk/>
            <pc:sldMk cId="1140296506" sldId="286"/>
            <ac:spMk id="10" creationId="{9B1EA781-4570-4836-9EE0-15267D015D61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0:25.049" v="369"/>
          <ac:spMkLst>
            <pc:docMk/>
            <pc:sldMk cId="1140296506" sldId="286"/>
            <ac:spMk id="11" creationId="{E694E561-42F0-46A3-BBAE-31B249873625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3:53.382" v="450"/>
          <ac:spMkLst>
            <pc:docMk/>
            <pc:sldMk cId="1140296506" sldId="286"/>
            <ac:spMk id="12" creationId="{F148D397-F467-4011-9E3F-2204032CCE16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4:06.117" v="453"/>
          <ac:spMkLst>
            <pc:docMk/>
            <pc:sldMk cId="1140296506" sldId="286"/>
            <ac:spMk id="13" creationId="{236C858E-0F8D-4B96-BEE3-3434E876367B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5:37.948" v="478"/>
          <ac:spMkLst>
            <pc:docMk/>
            <pc:sldMk cId="1140296506" sldId="286"/>
            <ac:spMk id="14" creationId="{C9533802-0687-47A2-9805-04EC5011D170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5:40.073" v="480"/>
          <ac:spMkLst>
            <pc:docMk/>
            <pc:sldMk cId="1140296506" sldId="286"/>
            <ac:spMk id="15" creationId="{9EFF9A2E-1DDF-4ACA-B581-87F3CBE7669F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5:39.573" v="479"/>
          <ac:spMkLst>
            <pc:docMk/>
            <pc:sldMk cId="1140296506" sldId="286"/>
            <ac:spMk id="16" creationId="{BE13D30A-CA45-4127-A0CF-DD9FC510958F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5:41.354" v="481"/>
          <ac:spMkLst>
            <pc:docMk/>
            <pc:sldMk cId="1140296506" sldId="286"/>
            <ac:spMk id="17" creationId="{BD7BEA4E-4815-4604-8548-F2C9B5B45E8F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5:27.463" v="477"/>
          <ac:spMkLst>
            <pc:docMk/>
            <pc:sldMk cId="1140296506" sldId="286"/>
            <ac:spMk id="18" creationId="{FC2E788A-E176-486F-969C-0C6872BC2741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10:03.626" v="571"/>
          <ac:spMkLst>
            <pc:docMk/>
            <pc:sldMk cId="1140296506" sldId="286"/>
            <ac:spMk id="19" creationId="{88FE08E7-E99D-49BB-882F-0B03F2E71FE7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6:39.793" v="497"/>
          <ac:spMkLst>
            <pc:docMk/>
            <pc:sldMk cId="1140296506" sldId="286"/>
            <ac:spMk id="20" creationId="{D4779057-2B1B-49F6-8468-1718454086F3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6:40.605" v="498"/>
          <ac:spMkLst>
            <pc:docMk/>
            <pc:sldMk cId="1140296506" sldId="286"/>
            <ac:spMk id="21" creationId="{8F0A4500-3827-4691-A619-B0549D4881EA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09:58.751" v="567"/>
          <ac:spMkLst>
            <pc:docMk/>
            <pc:sldMk cId="1140296506" sldId="286"/>
            <ac:spMk id="22" creationId="{5FEC6092-FBAC-4890-B62D-503E53EDBA7F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10:02.313" v="570"/>
          <ac:spMkLst>
            <pc:docMk/>
            <pc:sldMk cId="1140296506" sldId="286"/>
            <ac:spMk id="23" creationId="{11E28DCE-7267-4A51-AA09-ED9555B20A6C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10:00.391" v="568"/>
          <ac:spMkLst>
            <pc:docMk/>
            <pc:sldMk cId="1140296506" sldId="286"/>
            <ac:spMk id="24" creationId="{5BE62F2B-415C-4604-97D9-46731B618E5A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10:01.126" v="569"/>
          <ac:spMkLst>
            <pc:docMk/>
            <pc:sldMk cId="1140296506" sldId="286"/>
            <ac:spMk id="25" creationId="{104EEE95-7E77-4A07-A012-32B32C37CEBE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10:09:55.548" v="566"/>
        <pc:sldMkLst>
          <pc:docMk/>
          <pc:sldMk cId="931383340" sldId="287"/>
        </pc:sldMkLst>
        <pc:spChg chg="del">
          <ac:chgData name="Riccardo Banzi" userId="S::s4343934@studenti.unige.it::16dc963c-8fee-4af0-b4f3-5a77d1faf8ec" providerId="AD" clId="Web-{4193E6ED-5241-C98C-695B-248053559064}" dt="2021-10-13T10:09:53.079" v="563"/>
          <ac:spMkLst>
            <pc:docMk/>
            <pc:sldMk cId="931383340" sldId="287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5.548" v="566"/>
          <ac:spMkLst>
            <pc:docMk/>
            <pc:sldMk cId="931383340" sldId="287"/>
            <ac:spMk id="23" creationId="{11E28DCE-7267-4A51-AA09-ED9555B20A6C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3.782" v="564"/>
          <ac:spMkLst>
            <pc:docMk/>
            <pc:sldMk cId="931383340" sldId="287"/>
            <ac:spMk id="24" creationId="{5BE62F2B-415C-4604-97D9-46731B618E5A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3.797" v="565"/>
          <ac:spMkLst>
            <pc:docMk/>
            <pc:sldMk cId="931383340" sldId="287"/>
            <ac:spMk id="25" creationId="{104EEE95-7E77-4A07-A012-32B32C37CEBE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10:09:51.766" v="562"/>
        <pc:sldMkLst>
          <pc:docMk/>
          <pc:sldMk cId="2778612098" sldId="288"/>
        </pc:sldMkLst>
        <pc:spChg chg="del">
          <ac:chgData name="Riccardo Banzi" userId="S::s4343934@studenti.unige.it::16dc963c-8fee-4af0-b4f3-5a77d1faf8ec" providerId="AD" clId="Web-{4193E6ED-5241-C98C-695B-248053559064}" dt="2021-10-13T10:09:51.719" v="560"/>
          <ac:spMkLst>
            <pc:docMk/>
            <pc:sldMk cId="2778612098" sldId="288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1.751" v="561"/>
          <ac:spMkLst>
            <pc:docMk/>
            <pc:sldMk cId="2778612098" sldId="288"/>
            <ac:spMk id="24" creationId="{5BE62F2B-415C-4604-97D9-46731B618E5A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1.766" v="562"/>
          <ac:spMkLst>
            <pc:docMk/>
            <pc:sldMk cId="2778612098" sldId="288"/>
            <ac:spMk id="25" creationId="{104EEE95-7E77-4A07-A012-32B32C37CEBE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10:09:50.001" v="559"/>
        <pc:sldMkLst>
          <pc:docMk/>
          <pc:sldMk cId="485549963" sldId="289"/>
        </pc:sldMkLst>
        <pc:spChg chg="del">
          <ac:chgData name="Riccardo Banzi" userId="S::s4343934@studenti.unige.it::16dc963c-8fee-4af0-b4f3-5a77d1faf8ec" providerId="AD" clId="Web-{4193E6ED-5241-C98C-695B-248053559064}" dt="2021-10-13T10:09:49.969" v="558"/>
          <ac:spMkLst>
            <pc:docMk/>
            <pc:sldMk cId="485549963" sldId="289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09:50.001" v="559"/>
          <ac:spMkLst>
            <pc:docMk/>
            <pc:sldMk cId="485549963" sldId="289"/>
            <ac:spMk id="24" creationId="{5BE62F2B-415C-4604-97D9-46731B618E5A}"/>
          </ac:spMkLst>
        </pc:spChg>
      </pc:sldChg>
      <pc:sldChg chg="delSp add replId">
        <pc:chgData name="Riccardo Banzi" userId="S::s4343934@studenti.unige.it::16dc963c-8fee-4af0-b4f3-5a77d1faf8ec" providerId="AD" clId="Web-{4193E6ED-5241-C98C-695B-248053559064}" dt="2021-10-13T10:09:43.344" v="557"/>
        <pc:sldMkLst>
          <pc:docMk/>
          <pc:sldMk cId="2888236599" sldId="290"/>
        </pc:sldMkLst>
        <pc:spChg chg="del">
          <ac:chgData name="Riccardo Banzi" userId="S::s4343934@studenti.unige.it::16dc963c-8fee-4af0-b4f3-5a77d1faf8ec" providerId="AD" clId="Web-{4193E6ED-5241-C98C-695B-248053559064}" dt="2021-10-13T10:09:43.344" v="557"/>
          <ac:spMkLst>
            <pc:docMk/>
            <pc:sldMk cId="2888236599" sldId="290"/>
            <ac:spMk id="22" creationId="{5FEC6092-FBAC-4890-B62D-503E53EDBA7F}"/>
          </ac:spMkLst>
        </pc:spChg>
      </pc:sldChg>
      <pc:sldChg chg="add replId">
        <pc:chgData name="Riccardo Banzi" userId="S::s4343934@studenti.unige.it::16dc963c-8fee-4af0-b4f3-5a77d1faf8ec" providerId="AD" clId="Web-{4193E6ED-5241-C98C-695B-248053559064}" dt="2021-10-13T10:09:30.031" v="556"/>
        <pc:sldMkLst>
          <pc:docMk/>
          <pc:sldMk cId="3315444489" sldId="291"/>
        </pc:sldMkLst>
      </pc:sldChg>
      <pc:sldChg chg="addSp delSp modSp add del replId">
        <pc:chgData name="Riccardo Banzi" userId="S::s4343934@studenti.unige.it::16dc963c-8fee-4af0-b4f3-5a77d1faf8ec" providerId="AD" clId="Web-{4193E6ED-5241-C98C-695B-248053559064}" dt="2021-10-13T12:30:00.363" v="852"/>
        <pc:sldMkLst>
          <pc:docMk/>
          <pc:sldMk cId="3724641733" sldId="292"/>
        </pc:sldMkLst>
        <pc:spChg chg="add mod">
          <ac:chgData name="Riccardo Banzi" userId="S::s4343934@studenti.unige.it::16dc963c-8fee-4af0-b4f3-5a77d1faf8ec" providerId="AD" clId="Web-{4193E6ED-5241-C98C-695B-248053559064}" dt="2021-10-13T10:45:12.431" v="657" actId="1076"/>
          <ac:spMkLst>
            <pc:docMk/>
            <pc:sldMk cId="3724641733" sldId="292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4193E6ED-5241-C98C-695B-248053559064}" dt="2021-10-13T10:41:42.957" v="585" actId="20577"/>
          <ac:spMkLst>
            <pc:docMk/>
            <pc:sldMk cId="3724641733" sldId="292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51.895" v="591"/>
          <ac:spMkLst>
            <pc:docMk/>
            <pc:sldMk cId="3724641733" sldId="292"/>
            <ac:spMk id="4" creationId="{6EBE6B90-FB72-4BA1-BB07-5F764B20069A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11:57:47.884" v="700" actId="1076"/>
          <ac:spMkLst>
            <pc:docMk/>
            <pc:sldMk cId="3724641733" sldId="292"/>
            <ac:spMk id="5" creationId="{3A9991BC-5DA9-43D4-A80F-CBBFE2259632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0:48:14.576" v="663"/>
          <ac:spMkLst>
            <pc:docMk/>
            <pc:sldMk cId="3724641733" sldId="292"/>
            <ac:spMk id="6" creationId="{BCBD1937-221C-485B-9E76-831715274C16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11:57:47.884" v="702" actId="1076"/>
          <ac:spMkLst>
            <pc:docMk/>
            <pc:sldMk cId="3724641733" sldId="292"/>
            <ac:spMk id="6" creationId="{E169C5E1-B066-4357-9FFA-5E7E684098BE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12:28:22.596" v="834" actId="1076"/>
          <ac:spMkLst>
            <pc:docMk/>
            <pc:sldMk cId="3724641733" sldId="292"/>
            <ac:spMk id="7" creationId="{11F656A8-DF15-4D25-B55D-C4701538DFF9}"/>
          </ac:spMkLst>
        </pc:spChg>
        <pc:spChg chg="add mod">
          <ac:chgData name="Riccardo Banzi" userId="S::s4343934@studenti.unige.it::16dc963c-8fee-4af0-b4f3-5a77d1faf8ec" providerId="AD" clId="Web-{4193E6ED-5241-C98C-695B-248053559064}" dt="2021-10-13T12:28:18.767" v="833" actId="14100"/>
          <ac:spMkLst>
            <pc:docMk/>
            <pc:sldMk cId="3724641733" sldId="292"/>
            <ac:spMk id="8" creationId="{86CCBE80-5F9F-4DF7-9D56-71B322DB1494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46.801" v="586"/>
          <ac:spMkLst>
            <pc:docMk/>
            <pc:sldMk cId="3724641733" sldId="292"/>
            <ac:spMk id="19" creationId="{88FE08E7-E99D-49BB-882F-0B03F2E71FE7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50.333" v="590"/>
          <ac:spMkLst>
            <pc:docMk/>
            <pc:sldMk cId="3724641733" sldId="292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48.317" v="587"/>
          <ac:spMkLst>
            <pc:docMk/>
            <pc:sldMk cId="3724641733" sldId="292"/>
            <ac:spMk id="23" creationId="{11E28DCE-7267-4A51-AA09-ED9555B20A6C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49.614" v="589"/>
          <ac:spMkLst>
            <pc:docMk/>
            <pc:sldMk cId="3724641733" sldId="292"/>
            <ac:spMk id="24" creationId="{5BE62F2B-415C-4604-97D9-46731B618E5A}"/>
          </ac:spMkLst>
        </pc:spChg>
        <pc:spChg chg="del">
          <ac:chgData name="Riccardo Banzi" userId="S::s4343934@studenti.unige.it::16dc963c-8fee-4af0-b4f3-5a77d1faf8ec" providerId="AD" clId="Web-{4193E6ED-5241-C98C-695B-248053559064}" dt="2021-10-13T10:41:48.895" v="588"/>
          <ac:spMkLst>
            <pc:docMk/>
            <pc:sldMk cId="3724641733" sldId="292"/>
            <ac:spMk id="25" creationId="{104EEE95-7E77-4A07-A012-32B32C37CEBE}"/>
          </ac:spMkLst>
        </pc:spChg>
        <pc:picChg chg="add mod">
          <ac:chgData name="Riccardo Banzi" userId="S::s4343934@studenti.unige.it::16dc963c-8fee-4af0-b4f3-5a77d1faf8ec" providerId="AD" clId="Web-{4193E6ED-5241-C98C-695B-248053559064}" dt="2021-10-13T11:57:47.884" v="701" actId="1076"/>
          <ac:picMkLst>
            <pc:docMk/>
            <pc:sldMk cId="3724641733" sldId="292"/>
            <ac:picMk id="4" creationId="{6CEFDBFE-8BF7-4153-8B1B-A0CD4C9B2B4E}"/>
          </ac:picMkLst>
        </pc:picChg>
        <pc:picChg chg="add del mod">
          <ac:chgData name="Riccardo Banzi" userId="S::s4343934@studenti.unige.it::16dc963c-8fee-4af0-b4f3-5a77d1faf8ec" providerId="AD" clId="Web-{4193E6ED-5241-C98C-695B-248053559064}" dt="2021-10-13T12:16:28.096" v="817"/>
          <ac:picMkLst>
            <pc:docMk/>
            <pc:sldMk cId="3724641733" sldId="292"/>
            <ac:picMk id="9" creationId="{5EEA4494-1565-42E9-9637-B43AD8ABD08A}"/>
          </ac:picMkLst>
        </pc:picChg>
        <pc:picChg chg="add del mod">
          <ac:chgData name="Riccardo Banzi" userId="S::s4343934@studenti.unige.it::16dc963c-8fee-4af0-b4f3-5a77d1faf8ec" providerId="AD" clId="Web-{4193E6ED-5241-C98C-695B-248053559064}" dt="2021-10-13T12:16:49.753" v="820"/>
          <ac:picMkLst>
            <pc:docMk/>
            <pc:sldMk cId="3724641733" sldId="292"/>
            <ac:picMk id="10" creationId="{D70F6258-9B3C-4C00-9EF1-16B0B7EA2D2B}"/>
          </ac:picMkLst>
        </pc:picChg>
        <pc:picChg chg="add mod">
          <ac:chgData name="Riccardo Banzi" userId="S::s4343934@studenti.unige.it::16dc963c-8fee-4af0-b4f3-5a77d1faf8ec" providerId="AD" clId="Web-{4193E6ED-5241-C98C-695B-248053559064}" dt="2021-10-13T12:28:28.424" v="835" actId="1076"/>
          <ac:picMkLst>
            <pc:docMk/>
            <pc:sldMk cId="3724641733" sldId="292"/>
            <ac:picMk id="11" creationId="{6E3B9E6F-A934-4374-8A47-642133A2DE5D}"/>
          </ac:picMkLst>
        </pc:picChg>
      </pc:sldChg>
      <pc:sldChg chg="addSp delSp modSp add replId">
        <pc:chgData name="Riccardo Banzi" userId="S::s4343934@studenti.unige.it::16dc963c-8fee-4af0-b4f3-5a77d1faf8ec" providerId="AD" clId="Web-{4193E6ED-5241-C98C-695B-248053559064}" dt="2021-10-13T12:30:09.770" v="856"/>
        <pc:sldMkLst>
          <pc:docMk/>
          <pc:sldMk cId="2913227103" sldId="293"/>
        </pc:sldMkLst>
        <pc:spChg chg="add del mod">
          <ac:chgData name="Riccardo Banzi" userId="S::s4343934@studenti.unige.it::16dc963c-8fee-4af0-b4f3-5a77d1faf8ec" providerId="AD" clId="Web-{4193E6ED-5241-C98C-695B-248053559064}" dt="2021-10-13T12:30:09.770" v="856"/>
          <ac:spMkLst>
            <pc:docMk/>
            <pc:sldMk cId="2913227103" sldId="293"/>
            <ac:spMk id="7" creationId="{11F656A8-DF15-4D25-B55D-C4701538DFF9}"/>
          </ac:spMkLst>
        </pc:spChg>
        <pc:spChg chg="add del mod">
          <ac:chgData name="Riccardo Banzi" userId="S::s4343934@studenti.unige.it::16dc963c-8fee-4af0-b4f3-5a77d1faf8ec" providerId="AD" clId="Web-{4193E6ED-5241-C98C-695B-248053559064}" dt="2021-10-13T12:30:08.395" v="855"/>
          <ac:spMkLst>
            <pc:docMk/>
            <pc:sldMk cId="2913227103" sldId="293"/>
            <ac:spMk id="8" creationId="{86CCBE80-5F9F-4DF7-9D56-71B322DB1494}"/>
          </ac:spMkLst>
        </pc:spChg>
        <pc:picChg chg="add del">
          <ac:chgData name="Riccardo Banzi" userId="S::s4343934@studenti.unige.it::16dc963c-8fee-4af0-b4f3-5a77d1faf8ec" providerId="AD" clId="Web-{4193E6ED-5241-C98C-695B-248053559064}" dt="2021-10-13T12:30:07.020" v="854"/>
          <ac:picMkLst>
            <pc:docMk/>
            <pc:sldMk cId="2913227103" sldId="293"/>
            <ac:picMk id="11" creationId="{6E3B9E6F-A934-4374-8A47-642133A2DE5D}"/>
          </ac:picMkLst>
        </pc:picChg>
      </pc:sldChg>
      <pc:sldChg chg="add replId">
        <pc:chgData name="Riccardo Banzi" userId="S::s4343934@studenti.unige.it::16dc963c-8fee-4af0-b4f3-5a77d1faf8ec" providerId="AD" clId="Web-{4193E6ED-5241-C98C-695B-248053559064}" dt="2021-10-13T12:30:03.660" v="853"/>
        <pc:sldMkLst>
          <pc:docMk/>
          <pc:sldMk cId="3900187922" sldId="294"/>
        </pc:sldMkLst>
      </pc:sldChg>
      <pc:sldChg chg="delSp modSp add replId">
        <pc:chgData name="Riccardo Banzi" userId="S::s4343934@studenti.unige.it::16dc963c-8fee-4af0-b4f3-5a77d1faf8ec" providerId="AD" clId="Web-{4193E6ED-5241-C98C-695B-248053559064}" dt="2021-10-13T12:46:01.118" v="883"/>
        <pc:sldMkLst>
          <pc:docMk/>
          <pc:sldMk cId="758095189" sldId="295"/>
        </pc:sldMkLst>
        <pc:spChg chg="mod">
          <ac:chgData name="Riccardo Banzi" userId="S::s4343934@studenti.unige.it::16dc963c-8fee-4af0-b4f3-5a77d1faf8ec" providerId="AD" clId="Web-{4193E6ED-5241-C98C-695B-248053559064}" dt="2021-10-13T12:45:47.431" v="882" actId="20577"/>
          <ac:spMkLst>
            <pc:docMk/>
            <pc:sldMk cId="758095189" sldId="295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4193E6ED-5241-C98C-695B-248053559064}" dt="2021-10-13T12:45:30.899" v="861" actId="20577"/>
          <ac:spMkLst>
            <pc:docMk/>
            <pc:sldMk cId="758095189" sldId="295"/>
            <ac:spMk id="3" creationId="{74E365F7-4F0B-4413-8810-E3DB0B34E07E}"/>
          </ac:spMkLst>
        </pc:spChg>
        <pc:picChg chg="del">
          <ac:chgData name="Riccardo Banzi" userId="S::s4343934@studenti.unige.it::16dc963c-8fee-4af0-b4f3-5a77d1faf8ec" providerId="AD" clId="Web-{4193E6ED-5241-C98C-695B-248053559064}" dt="2021-10-13T12:46:01.118" v="883"/>
          <ac:picMkLst>
            <pc:docMk/>
            <pc:sldMk cId="758095189" sldId="295"/>
            <ac:picMk id="4" creationId="{6CEFDBFE-8BF7-4153-8B1B-A0CD4C9B2B4E}"/>
          </ac:picMkLst>
        </pc:picChg>
      </pc:sldChg>
    </pc:docChg>
  </pc:docChgLst>
  <pc:docChgLst>
    <pc:chgData name="Riccardo Banzi" userId="S::s4343934@studenti.unige.it::16dc963c-8fee-4af0-b4f3-5a77d1faf8ec" providerId="AD" clId="Web-{4A41AF65-DA71-F1FB-09E5-73F242FD077C}"/>
    <pc:docChg chg="addSld modSld">
      <pc:chgData name="Riccardo Banzi" userId="S::s4343934@studenti.unige.it::16dc963c-8fee-4af0-b4f3-5a77d1faf8ec" providerId="AD" clId="Web-{4A41AF65-DA71-F1FB-09E5-73F242FD077C}" dt="2021-10-12T08:36:33.001" v="1764"/>
      <pc:docMkLst>
        <pc:docMk/>
      </pc:docMkLst>
      <pc:sldChg chg="addSp delSp modSp mod setBg">
        <pc:chgData name="Riccardo Banzi" userId="S::s4343934@studenti.unige.it::16dc963c-8fee-4af0-b4f3-5a77d1faf8ec" providerId="AD" clId="Web-{4A41AF65-DA71-F1FB-09E5-73F242FD077C}" dt="2021-10-12T08:36:33.001" v="1764"/>
        <pc:sldMkLst>
          <pc:docMk/>
          <pc:sldMk cId="472580771" sldId="257"/>
        </pc:sldMkLst>
        <pc:spChg chg="del mod">
          <ac:chgData name="Riccardo Banzi" userId="S::s4343934@studenti.unige.it::16dc963c-8fee-4af0-b4f3-5a77d1faf8ec" providerId="AD" clId="Web-{4A41AF65-DA71-F1FB-09E5-73F242FD077C}" dt="2021-10-12T08:32:13.198" v="1720"/>
          <ac:spMkLst>
            <pc:docMk/>
            <pc:sldMk cId="472580771" sldId="257"/>
            <ac:spMk id="2" creationId="{00000000-0000-0000-0000-000000000000}"/>
          </ac:spMkLst>
        </pc:spChg>
        <pc:spChg chg="add mod">
          <ac:chgData name="Riccardo Banzi" userId="S::s4343934@studenti.unige.it::16dc963c-8fee-4af0-b4f3-5a77d1faf8ec" providerId="AD" clId="Web-{4A41AF65-DA71-F1FB-09E5-73F242FD077C}" dt="2021-10-12T08:36:33.001" v="1764"/>
          <ac:spMkLst>
            <pc:docMk/>
            <pc:sldMk cId="472580771" sldId="257"/>
            <ac:spMk id="3" creationId="{74E365F7-4F0B-4413-8810-E3DB0B34E07E}"/>
          </ac:spMkLst>
        </pc:spChg>
        <pc:spChg chg="add del mod">
          <ac:chgData name="Riccardo Banzi" userId="S::s4343934@studenti.unige.it::16dc963c-8fee-4af0-b4f3-5a77d1faf8ec" providerId="AD" clId="Web-{4A41AF65-DA71-F1FB-09E5-73F242FD077C}" dt="2021-10-12T08:32:21.073" v="1722"/>
          <ac:spMkLst>
            <pc:docMk/>
            <pc:sldMk cId="472580771" sldId="257"/>
            <ac:spMk id="5" creationId="{FDC50251-17EC-4530-B71D-D141FAB0E15D}"/>
          </ac:spMkLst>
        </pc:spChg>
      </pc:sldChg>
      <pc:sldChg chg="modSp">
        <pc:chgData name="Riccardo Banzi" userId="S::s4343934@studenti.unige.it::16dc963c-8fee-4af0-b4f3-5a77d1faf8ec" providerId="AD" clId="Web-{4A41AF65-DA71-F1FB-09E5-73F242FD077C}" dt="2021-10-12T07:45:04.666" v="6" actId="20577"/>
        <pc:sldMkLst>
          <pc:docMk/>
          <pc:sldMk cId="338666085" sldId="265"/>
        </pc:sldMkLst>
        <pc:spChg chg="mod">
          <ac:chgData name="Riccardo Banzi" userId="S::s4343934@studenti.unige.it::16dc963c-8fee-4af0-b4f3-5a77d1faf8ec" providerId="AD" clId="Web-{4A41AF65-DA71-F1FB-09E5-73F242FD077C}" dt="2021-10-12T07:45:04.666" v="6" actId="20577"/>
          <ac:spMkLst>
            <pc:docMk/>
            <pc:sldMk cId="338666085" sldId="265"/>
            <ac:spMk id="2" creationId="{00000000-0000-0000-0000-000000000000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7:49:59.188" v="138" actId="20577"/>
        <pc:sldMkLst>
          <pc:docMk/>
          <pc:sldMk cId="3185630037" sldId="266"/>
        </pc:sldMkLst>
        <pc:spChg chg="mod">
          <ac:chgData name="Riccardo Banzi" userId="S::s4343934@studenti.unige.it::16dc963c-8fee-4af0-b4f3-5a77d1faf8ec" providerId="AD" clId="Web-{4A41AF65-DA71-F1FB-09E5-73F242FD077C}" dt="2021-10-12T07:45:11.088" v="9" actId="20577"/>
          <ac:spMkLst>
            <pc:docMk/>
            <pc:sldMk cId="3185630037" sldId="266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7:45:21.401" v="15" actId="20577"/>
          <ac:spMkLst>
            <pc:docMk/>
            <pc:sldMk cId="3185630037" sldId="266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7:49:59.188" v="138" actId="20577"/>
          <ac:spMkLst>
            <pc:docMk/>
            <pc:sldMk cId="3185630037" sldId="266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7:54:31.741" v="346" actId="20577"/>
        <pc:sldMkLst>
          <pc:docMk/>
          <pc:sldMk cId="3873642644" sldId="267"/>
        </pc:sldMkLst>
        <pc:spChg chg="mod">
          <ac:chgData name="Riccardo Banzi" userId="S::s4343934@studenti.unige.it::16dc963c-8fee-4af0-b4f3-5a77d1faf8ec" providerId="AD" clId="Web-{4A41AF65-DA71-F1FB-09E5-73F242FD077C}" dt="2021-10-12T07:52:43.848" v="292" actId="20577"/>
          <ac:spMkLst>
            <pc:docMk/>
            <pc:sldMk cId="3873642644" sldId="267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7:54:31.741" v="346" actId="20577"/>
          <ac:spMkLst>
            <pc:docMk/>
            <pc:sldMk cId="3873642644" sldId="267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7:55:37.946" v="429" actId="20577"/>
        <pc:sldMkLst>
          <pc:docMk/>
          <pc:sldMk cId="3999135237" sldId="268"/>
        </pc:sldMkLst>
        <pc:spChg chg="mod">
          <ac:chgData name="Riccardo Banzi" userId="S::s4343934@studenti.unige.it::16dc963c-8fee-4af0-b4f3-5a77d1faf8ec" providerId="AD" clId="Web-{4A41AF65-DA71-F1FB-09E5-73F242FD077C}" dt="2021-10-12T07:54:40.772" v="353" actId="20577"/>
          <ac:spMkLst>
            <pc:docMk/>
            <pc:sldMk cId="3999135237" sldId="268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7:55:37.946" v="429" actId="20577"/>
          <ac:spMkLst>
            <pc:docMk/>
            <pc:sldMk cId="3999135237" sldId="268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04:34.692" v="820" actId="20577"/>
        <pc:sldMkLst>
          <pc:docMk/>
          <pc:sldMk cId="1643118292" sldId="269"/>
        </pc:sldMkLst>
        <pc:spChg chg="mod">
          <ac:chgData name="Riccardo Banzi" userId="S::s4343934@studenti.unige.it::16dc963c-8fee-4af0-b4f3-5a77d1faf8ec" providerId="AD" clId="Web-{4A41AF65-DA71-F1FB-09E5-73F242FD077C}" dt="2021-10-12T07:55:53.087" v="440" actId="20577"/>
          <ac:spMkLst>
            <pc:docMk/>
            <pc:sldMk cId="1643118292" sldId="269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4:34.692" v="820" actId="20577"/>
          <ac:spMkLst>
            <pc:docMk/>
            <pc:sldMk cId="1643118292" sldId="269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03:00.971" v="705" actId="20577"/>
        <pc:sldMkLst>
          <pc:docMk/>
          <pc:sldMk cId="3627028146" sldId="270"/>
        </pc:sldMkLst>
        <pc:spChg chg="mod">
          <ac:chgData name="Riccardo Banzi" userId="S::s4343934@studenti.unige.it::16dc963c-8fee-4af0-b4f3-5a77d1faf8ec" providerId="AD" clId="Web-{4A41AF65-DA71-F1FB-09E5-73F242FD077C}" dt="2021-10-12T08:02:26.502" v="688" actId="20577"/>
          <ac:spMkLst>
            <pc:docMk/>
            <pc:sldMk cId="3627028146" sldId="270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3:00.971" v="705" actId="20577"/>
          <ac:spMkLst>
            <pc:docMk/>
            <pc:sldMk cId="3627028146" sldId="270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05:17.537" v="846" actId="20577"/>
        <pc:sldMkLst>
          <pc:docMk/>
          <pc:sldMk cId="3528130746" sldId="271"/>
        </pc:sldMkLst>
        <pc:spChg chg="mod">
          <ac:chgData name="Riccardo Banzi" userId="S::s4343934@studenti.unige.it::16dc963c-8fee-4af0-b4f3-5a77d1faf8ec" providerId="AD" clId="Web-{4A41AF65-DA71-F1FB-09E5-73F242FD077C}" dt="2021-10-12T08:03:09.206" v="706" actId="20577"/>
          <ac:spMkLst>
            <pc:docMk/>
            <pc:sldMk cId="3528130746" sldId="271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5:17.537" v="846" actId="20577"/>
          <ac:spMkLst>
            <pc:docMk/>
            <pc:sldMk cId="3528130746" sldId="271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07:08.680" v="978" actId="20577"/>
        <pc:sldMkLst>
          <pc:docMk/>
          <pc:sldMk cId="3255620856" sldId="272"/>
        </pc:sldMkLst>
        <pc:spChg chg="mod">
          <ac:chgData name="Riccardo Banzi" userId="S::s4343934@studenti.unige.it::16dc963c-8fee-4af0-b4f3-5a77d1faf8ec" providerId="AD" clId="Web-{4A41AF65-DA71-F1FB-09E5-73F242FD077C}" dt="2021-10-12T08:05:32.162" v="848" actId="20577"/>
          <ac:spMkLst>
            <pc:docMk/>
            <pc:sldMk cId="3255620856" sldId="272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6:35.507" v="929" actId="20577"/>
          <ac:spMkLst>
            <pc:docMk/>
            <pc:sldMk cId="3255620856" sldId="272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7:08.680" v="978" actId="20577"/>
          <ac:spMkLst>
            <pc:docMk/>
            <pc:sldMk cId="3255620856" sldId="272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09:25.370" v="1057" actId="20577"/>
        <pc:sldMkLst>
          <pc:docMk/>
          <pc:sldMk cId="392742661" sldId="273"/>
        </pc:sldMkLst>
        <pc:spChg chg="mod">
          <ac:chgData name="Riccardo Banzi" userId="S::s4343934@studenti.unige.it::16dc963c-8fee-4af0-b4f3-5a77d1faf8ec" providerId="AD" clId="Web-{4A41AF65-DA71-F1FB-09E5-73F242FD077C}" dt="2021-10-12T08:06:45.851" v="938" actId="20577"/>
          <ac:spMkLst>
            <pc:docMk/>
            <pc:sldMk cId="392742661" sldId="273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09:25.370" v="1057" actId="20577"/>
          <ac:spMkLst>
            <pc:docMk/>
            <pc:sldMk cId="392742661" sldId="273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13:50.939" v="1370" actId="20577"/>
        <pc:sldMkLst>
          <pc:docMk/>
          <pc:sldMk cId="1630805505" sldId="274"/>
        </pc:sldMkLst>
        <pc:spChg chg="mod">
          <ac:chgData name="Riccardo Banzi" userId="S::s4343934@studenti.unige.it::16dc963c-8fee-4af0-b4f3-5a77d1faf8ec" providerId="AD" clId="Web-{4A41AF65-DA71-F1FB-09E5-73F242FD077C}" dt="2021-10-12T08:11:38.233" v="1217" actId="20577"/>
          <ac:spMkLst>
            <pc:docMk/>
            <pc:sldMk cId="1630805505" sldId="274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0:46.107" v="1139" actId="20577"/>
          <ac:spMkLst>
            <pc:docMk/>
            <pc:sldMk cId="1630805505" sldId="274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3:50.939" v="1370" actId="20577"/>
          <ac:spMkLst>
            <pc:docMk/>
            <pc:sldMk cId="1630805505" sldId="274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16:11.848" v="1491" actId="20577"/>
        <pc:sldMkLst>
          <pc:docMk/>
          <pc:sldMk cId="3890093558" sldId="275"/>
        </pc:sldMkLst>
        <pc:spChg chg="mod">
          <ac:chgData name="Riccardo Banzi" userId="S::s4343934@studenti.unige.it::16dc963c-8fee-4af0-b4f3-5a77d1faf8ec" providerId="AD" clId="Web-{4A41AF65-DA71-F1FB-09E5-73F242FD077C}" dt="2021-10-12T08:15:08.659" v="1437" actId="20577"/>
          <ac:spMkLst>
            <pc:docMk/>
            <pc:sldMk cId="3890093558" sldId="275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6:11.848" v="1491" actId="20577"/>
          <ac:spMkLst>
            <pc:docMk/>
            <pc:sldMk cId="3890093558" sldId="275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17:18.631" v="1583" actId="20577"/>
        <pc:sldMkLst>
          <pc:docMk/>
          <pc:sldMk cId="2085669748" sldId="276"/>
        </pc:sldMkLst>
        <pc:spChg chg="mod">
          <ac:chgData name="Riccardo Banzi" userId="S::s4343934@studenti.unige.it::16dc963c-8fee-4af0-b4f3-5a77d1faf8ec" providerId="AD" clId="Web-{4A41AF65-DA71-F1FB-09E5-73F242FD077C}" dt="2021-10-12T08:15:54.067" v="1473" actId="20577"/>
          <ac:spMkLst>
            <pc:docMk/>
            <pc:sldMk cId="2085669748" sldId="276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7:18.631" v="1583" actId="20577"/>
          <ac:spMkLst>
            <pc:docMk/>
            <pc:sldMk cId="2085669748" sldId="276"/>
            <ac:spMk id="11" creationId="{4F02A5C4-1C47-485A-889B-2A9D0CA21DC5}"/>
          </ac:spMkLst>
        </pc:spChg>
      </pc:sldChg>
      <pc:sldChg chg="modSp add replId">
        <pc:chgData name="Riccardo Banzi" userId="S::s4343934@studenti.unige.it::16dc963c-8fee-4af0-b4f3-5a77d1faf8ec" providerId="AD" clId="Web-{4A41AF65-DA71-F1FB-09E5-73F242FD077C}" dt="2021-10-12T08:18:25.117" v="1647" actId="20577"/>
        <pc:sldMkLst>
          <pc:docMk/>
          <pc:sldMk cId="3685371554" sldId="277"/>
        </pc:sldMkLst>
        <pc:spChg chg="mod">
          <ac:chgData name="Riccardo Banzi" userId="S::s4343934@studenti.unige.it::16dc963c-8fee-4af0-b4f3-5a77d1faf8ec" providerId="AD" clId="Web-{4A41AF65-DA71-F1FB-09E5-73F242FD077C}" dt="2021-10-12T08:17:27.569" v="1585" actId="20577"/>
          <ac:spMkLst>
            <pc:docMk/>
            <pc:sldMk cId="3685371554" sldId="277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8:25.117" v="1647" actId="20577"/>
          <ac:spMkLst>
            <pc:docMk/>
            <pc:sldMk cId="3685371554" sldId="277"/>
            <ac:spMk id="11" creationId="{4F02A5C4-1C47-485A-889B-2A9D0CA21DC5}"/>
          </ac:spMkLst>
        </pc:spChg>
      </pc:sldChg>
      <pc:sldChg chg="delSp modSp add replId">
        <pc:chgData name="Riccardo Banzi" userId="S::s4343934@studenti.unige.it::16dc963c-8fee-4af0-b4f3-5a77d1faf8ec" providerId="AD" clId="Web-{4A41AF65-DA71-F1FB-09E5-73F242FD077C}" dt="2021-10-12T08:19:24.431" v="1691"/>
        <pc:sldMkLst>
          <pc:docMk/>
          <pc:sldMk cId="2414148373" sldId="278"/>
        </pc:sldMkLst>
        <pc:spChg chg="mod">
          <ac:chgData name="Riccardo Banzi" userId="S::s4343934@studenti.unige.it::16dc963c-8fee-4af0-b4f3-5a77d1faf8ec" providerId="AD" clId="Web-{4A41AF65-DA71-F1FB-09E5-73F242FD077C}" dt="2021-10-12T08:18:46.461" v="1668" actId="20577"/>
          <ac:spMkLst>
            <pc:docMk/>
            <pc:sldMk cId="2414148373" sldId="278"/>
            <ac:spMk id="2" creationId="{00000000-0000-0000-0000-000000000000}"/>
          </ac:spMkLst>
        </pc:spChg>
        <pc:spChg chg="del">
          <ac:chgData name="Riccardo Banzi" userId="S::s4343934@studenti.unige.it::16dc963c-8fee-4af0-b4f3-5a77d1faf8ec" providerId="AD" clId="Web-{4A41AF65-DA71-F1FB-09E5-73F242FD077C}" dt="2021-10-12T08:19:24.431" v="1691"/>
          <ac:spMkLst>
            <pc:docMk/>
            <pc:sldMk cId="2414148373" sldId="278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4A41AF65-DA71-F1FB-09E5-73F242FD077C}" dt="2021-10-12T08:19:01.305" v="1683" actId="20577"/>
          <ac:spMkLst>
            <pc:docMk/>
            <pc:sldMk cId="2414148373" sldId="278"/>
            <ac:spMk id="11" creationId="{4F02A5C4-1C47-485A-889B-2A9D0CA21DC5}"/>
          </ac:spMkLst>
        </pc:spChg>
      </pc:sldChg>
      <pc:sldChg chg="delSp modSp add replId">
        <pc:chgData name="Riccardo Banzi" userId="S::s4343934@studenti.unige.it::16dc963c-8fee-4af0-b4f3-5a77d1faf8ec" providerId="AD" clId="Web-{4A41AF65-DA71-F1FB-09E5-73F242FD077C}" dt="2021-10-12T08:19:20.493" v="1690"/>
        <pc:sldMkLst>
          <pc:docMk/>
          <pc:sldMk cId="3177860690" sldId="279"/>
        </pc:sldMkLst>
        <pc:spChg chg="mod">
          <ac:chgData name="Riccardo Banzi" userId="S::s4343934@studenti.unige.it::16dc963c-8fee-4af0-b4f3-5a77d1faf8ec" providerId="AD" clId="Web-{4A41AF65-DA71-F1FB-09E5-73F242FD077C}" dt="2021-10-12T08:19:12.852" v="1688" actId="20577"/>
          <ac:spMkLst>
            <pc:docMk/>
            <pc:sldMk cId="3177860690" sldId="279"/>
            <ac:spMk id="2" creationId="{00000000-0000-0000-0000-000000000000}"/>
          </ac:spMkLst>
        </pc:spChg>
        <pc:spChg chg="del">
          <ac:chgData name="Riccardo Banzi" userId="S::s4343934@studenti.unige.it::16dc963c-8fee-4af0-b4f3-5a77d1faf8ec" providerId="AD" clId="Web-{4A41AF65-DA71-F1FB-09E5-73F242FD077C}" dt="2021-10-12T08:19:20.493" v="1690"/>
          <ac:spMkLst>
            <pc:docMk/>
            <pc:sldMk cId="3177860690" sldId="279"/>
            <ac:spMk id="3" creationId="{BE08F104-7E17-44F6-9168-8A4F952375AF}"/>
          </ac:spMkLst>
        </pc:spChg>
        <pc:spChg chg="del">
          <ac:chgData name="Riccardo Banzi" userId="S::s4343934@studenti.unige.it::16dc963c-8fee-4af0-b4f3-5a77d1faf8ec" providerId="AD" clId="Web-{4A41AF65-DA71-F1FB-09E5-73F242FD077C}" dt="2021-10-12T08:19:16.962" v="1689"/>
          <ac:spMkLst>
            <pc:docMk/>
            <pc:sldMk cId="3177860690" sldId="279"/>
            <ac:spMk id="11" creationId="{4F02A5C4-1C47-485A-889B-2A9D0CA21DC5}"/>
          </ac:spMkLst>
        </pc:spChg>
      </pc:sldChg>
    </pc:docChg>
  </pc:docChgLst>
  <pc:docChgLst>
    <pc:chgData name="Riccardo Banzi" userId="S::s4343934@studenti.unige.it::16dc963c-8fee-4af0-b4f3-5a77d1faf8ec" providerId="AD" clId="Web-{E89089D9-A048-E4FC-51D5-4E35784774A7}"/>
    <pc:docChg chg="modSld">
      <pc:chgData name="Riccardo Banzi" userId="S::s4343934@studenti.unige.it::16dc963c-8fee-4af0-b4f3-5a77d1faf8ec" providerId="AD" clId="Web-{E89089D9-A048-E4FC-51D5-4E35784774A7}" dt="2021-10-17T16:22:23.187" v="10" actId="1076"/>
      <pc:docMkLst>
        <pc:docMk/>
      </pc:docMkLst>
      <pc:sldChg chg="modSp">
        <pc:chgData name="Riccardo Banzi" userId="S::s4343934@studenti.unige.it::16dc963c-8fee-4af0-b4f3-5a77d1faf8ec" providerId="AD" clId="Web-{E89089D9-A048-E4FC-51D5-4E35784774A7}" dt="2021-10-17T16:20:56.841" v="0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E89089D9-A048-E4FC-51D5-4E35784774A7}" dt="2021-10-17T16:20:56.841" v="0"/>
          <ac:spMkLst>
            <pc:docMk/>
            <pc:sldMk cId="3315444489" sldId="291"/>
            <ac:spMk id="19" creationId="{88FE08E7-E99D-49BB-882F-0B03F2E71FE7}"/>
          </ac:spMkLst>
        </pc:spChg>
      </pc:sldChg>
      <pc:sldChg chg="modSp">
        <pc:chgData name="Riccardo Banzi" userId="S::s4343934@studenti.unige.it::16dc963c-8fee-4af0-b4f3-5a77d1faf8ec" providerId="AD" clId="Web-{E89089D9-A048-E4FC-51D5-4E35784774A7}" dt="2021-10-17T16:22:23.187" v="10" actId="1076"/>
        <pc:sldMkLst>
          <pc:docMk/>
          <pc:sldMk cId="2913227103" sldId="293"/>
        </pc:sldMkLst>
        <pc:spChg chg="mod">
          <ac:chgData name="Riccardo Banzi" userId="S::s4343934@studenti.unige.it::16dc963c-8fee-4af0-b4f3-5a77d1faf8ec" providerId="AD" clId="Web-{E89089D9-A048-E4FC-51D5-4E35784774A7}" dt="2021-10-17T16:21:11.529" v="2"/>
          <ac:spMkLst>
            <pc:docMk/>
            <pc:sldMk cId="2913227103" sldId="293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E89089D9-A048-E4FC-51D5-4E35784774A7}" dt="2021-10-17T16:22:20.718" v="8" actId="1076"/>
          <ac:spMkLst>
            <pc:docMk/>
            <pc:sldMk cId="2913227103" sldId="293"/>
            <ac:spMk id="4" creationId="{A7D9ACD7-5DB5-4645-B935-177197C6F845}"/>
          </ac:spMkLst>
        </pc:spChg>
        <pc:spChg chg="mod">
          <ac:chgData name="Riccardo Banzi" userId="S::s4343934@studenti.unige.it::16dc963c-8fee-4af0-b4f3-5a77d1faf8ec" providerId="AD" clId="Web-{E89089D9-A048-E4FC-51D5-4E35784774A7}" dt="2021-10-17T16:22:23.187" v="10" actId="1076"/>
          <ac:spMkLst>
            <pc:docMk/>
            <pc:sldMk cId="2913227103" sldId="293"/>
            <ac:spMk id="6" creationId="{E169C5E1-B066-4357-9FFA-5E7E684098BE}"/>
          </ac:spMkLst>
        </pc:spChg>
        <pc:spChg chg="mod">
          <ac:chgData name="Riccardo Banzi" userId="S::s4343934@studenti.unige.it::16dc963c-8fee-4af0-b4f3-5a77d1faf8ec" providerId="AD" clId="Web-{E89089D9-A048-E4FC-51D5-4E35784774A7}" dt="2021-10-17T16:21:53.014" v="7" actId="1076"/>
          <ac:spMkLst>
            <pc:docMk/>
            <pc:sldMk cId="2913227103" sldId="293"/>
            <ac:spMk id="7" creationId="{71039BC8-A240-47E4-AB4A-895B96FFB90C}"/>
          </ac:spMkLst>
        </pc:spChg>
        <pc:spChg chg="mod">
          <ac:chgData name="Riccardo Banzi" userId="S::s4343934@studenti.unige.it::16dc963c-8fee-4af0-b4f3-5a77d1faf8ec" providerId="AD" clId="Web-{E89089D9-A048-E4FC-51D5-4E35784774A7}" dt="2021-10-17T16:21:46.717" v="6" actId="1076"/>
          <ac:spMkLst>
            <pc:docMk/>
            <pc:sldMk cId="2913227103" sldId="293"/>
            <ac:spMk id="14" creationId="{E9C136D6-974D-437F-9C45-788CFAA69CD6}"/>
          </ac:spMkLst>
        </pc:spChg>
        <pc:picChg chg="mod">
          <ac:chgData name="Riccardo Banzi" userId="S::s4343934@studenti.unige.it::16dc963c-8fee-4af0-b4f3-5a77d1faf8ec" providerId="AD" clId="Web-{E89089D9-A048-E4FC-51D5-4E35784774A7}" dt="2021-10-17T16:22:20.718" v="9" actId="1076"/>
          <ac:picMkLst>
            <pc:docMk/>
            <pc:sldMk cId="2913227103" sldId="293"/>
            <ac:picMk id="8" creationId="{DB0762CE-A8CE-491B-B271-4BA22F76A175}"/>
          </ac:picMkLst>
        </pc:picChg>
      </pc:sldChg>
    </pc:docChg>
  </pc:docChgLst>
  <pc:docChgLst>
    <pc:chgData name="Riccardo Banzi" userId="S::s4343934@studenti.unige.it::16dc963c-8fee-4af0-b4f3-5a77d1faf8ec" providerId="AD" clId="Web-{81CFB5AE-F4B9-1913-4DFD-68649A3788D7}"/>
    <pc:docChg chg="modSld">
      <pc:chgData name="Riccardo Banzi" userId="S::s4343934@studenti.unige.it::16dc963c-8fee-4af0-b4f3-5a77d1faf8ec" providerId="AD" clId="Web-{81CFB5AE-F4B9-1913-4DFD-68649A3788D7}" dt="2021-10-28T09:31:17.706" v="3" actId="20577"/>
      <pc:docMkLst>
        <pc:docMk/>
      </pc:docMkLst>
      <pc:sldChg chg="modSp">
        <pc:chgData name="Riccardo Banzi" userId="S::s4343934@studenti.unige.it::16dc963c-8fee-4af0-b4f3-5a77d1faf8ec" providerId="AD" clId="Web-{81CFB5AE-F4B9-1913-4DFD-68649A3788D7}" dt="2021-10-28T09:31:17.706" v="3" actId="20577"/>
        <pc:sldMkLst>
          <pc:docMk/>
          <pc:sldMk cId="3896727451" sldId="536"/>
        </pc:sldMkLst>
        <pc:spChg chg="mod">
          <ac:chgData name="Riccardo Banzi" userId="S::s4343934@studenti.unige.it::16dc963c-8fee-4af0-b4f3-5a77d1faf8ec" providerId="AD" clId="Web-{81CFB5AE-F4B9-1913-4DFD-68649A3788D7}" dt="2021-10-28T09:31:17.706" v="3" actId="20577"/>
          <ac:spMkLst>
            <pc:docMk/>
            <pc:sldMk cId="3896727451" sldId="536"/>
            <ac:spMk id="13" creationId="{67FD0B98-9CD9-4639-89D4-9DB2489AA119}"/>
          </ac:spMkLst>
        </pc:spChg>
      </pc:sldChg>
    </pc:docChg>
  </pc:docChgLst>
  <pc:docChgLst>
    <pc:chgData name="Riccardo Banzi" userId="S::s4343934@studenti.unige.it::16dc963c-8fee-4af0-b4f3-5a77d1faf8ec" providerId="AD" clId="Web-{184E7280-54BF-2768-4552-68E2C2E05ECD}"/>
    <pc:docChg chg="addSld delSld modSld sldOrd">
      <pc:chgData name="Riccardo Banzi" userId="S::s4343934@studenti.unige.it::16dc963c-8fee-4af0-b4f3-5a77d1faf8ec" providerId="AD" clId="Web-{184E7280-54BF-2768-4552-68E2C2E05ECD}" dt="2021-10-23T17:15:24.322" v="1209"/>
      <pc:docMkLst>
        <pc:docMk/>
      </pc:docMkLst>
      <pc:sldChg chg="addSp delSp modSp">
        <pc:chgData name="Riccardo Banzi" userId="S::s4343934@studenti.unige.it::16dc963c-8fee-4af0-b4f3-5a77d1faf8ec" providerId="AD" clId="Web-{184E7280-54BF-2768-4552-68E2C2E05ECD}" dt="2021-10-23T14:27:55.350" v="310"/>
        <pc:sldMkLst>
          <pc:docMk/>
          <pc:sldMk cId="1429523990" sldId="329"/>
        </pc:sldMkLst>
        <pc:spChg chg="del">
          <ac:chgData name="Riccardo Banzi" userId="S::s4343934@studenti.unige.it::16dc963c-8fee-4af0-b4f3-5a77d1faf8ec" providerId="AD" clId="Web-{184E7280-54BF-2768-4552-68E2C2E05ECD}" dt="2021-10-23T14:20:13.962" v="159"/>
          <ac:spMkLst>
            <pc:docMk/>
            <pc:sldMk cId="1429523990" sldId="329"/>
            <ac:spMk id="2" creationId="{F1FB4AAA-AAB4-4282-AF0E-B7228B7A5604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20:05.649" v="156" actId="20577"/>
          <ac:spMkLst>
            <pc:docMk/>
            <pc:sldMk cId="1429523990" sldId="329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0:16.243" v="161"/>
          <ac:spMkLst>
            <pc:docMk/>
            <pc:sldMk cId="1429523990" sldId="329"/>
            <ac:spMk id="4" creationId="{56A18BE9-2A49-4E4E-8816-444524E7621F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4:23:46.829" v="234" actId="1076"/>
          <ac:spMkLst>
            <pc:docMk/>
            <pc:sldMk cId="1429523990" sldId="329"/>
            <ac:spMk id="5" creationId="{76576698-F858-4EFF-AB7E-49E6866842BE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0:13.962" v="157"/>
          <ac:spMkLst>
            <pc:docMk/>
            <pc:sldMk cId="1429523990" sldId="329"/>
            <ac:spMk id="6" creationId="{88631A4D-41DA-48BF-8D9C-3DE9B94F880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10"/>
          <ac:spMkLst>
            <pc:docMk/>
            <pc:sldMk cId="1429523990" sldId="329"/>
            <ac:spMk id="7" creationId="{768F2C04-9EB1-4A4A-912E-6E44938C3C6E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09"/>
          <ac:spMkLst>
            <pc:docMk/>
            <pc:sldMk cId="1429523990" sldId="329"/>
            <ac:spMk id="9" creationId="{F6DE4C5B-BAB6-4857-ABC1-7C8DEAC2EFDC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3:20.813" v="215"/>
          <ac:spMkLst>
            <pc:docMk/>
            <pc:sldMk cId="1429523990" sldId="329"/>
            <ac:spMk id="10" creationId="{6C7E5201-D095-43EF-8784-491B8B1F6D2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0:13.962" v="158"/>
          <ac:spMkLst>
            <pc:docMk/>
            <pc:sldMk cId="1429523990" sldId="329"/>
            <ac:spMk id="11" creationId="{C5E4A5C5-F10E-46D2-993B-98D9672AECB0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08"/>
          <ac:spMkLst>
            <pc:docMk/>
            <pc:sldMk cId="1429523990" sldId="329"/>
            <ac:spMk id="14" creationId="{DC9D6643-C55E-4B7A-913C-79D8ED37E272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07"/>
          <ac:spMkLst>
            <pc:docMk/>
            <pc:sldMk cId="1429523990" sldId="329"/>
            <ac:spMk id="16" creationId="{E77B5F6B-0F5F-4FBC-9C9B-337F3D55CFF8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0:13.962" v="160"/>
          <ac:spMkLst>
            <pc:docMk/>
            <pc:sldMk cId="1429523990" sldId="329"/>
            <ac:spMk id="17" creationId="{2FD5C177-ADCE-46F3-9845-A51AE6A8739C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06"/>
          <ac:spMkLst>
            <pc:docMk/>
            <pc:sldMk cId="1429523990" sldId="329"/>
            <ac:spMk id="20" creationId="{EAE85D2A-7659-45F4-B51C-C1AE3683D5AA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55.350" v="305"/>
          <ac:spMkLst>
            <pc:docMk/>
            <pc:sldMk cId="1429523990" sldId="329"/>
            <ac:spMk id="22" creationId="{87F22243-B14D-4184-BAC1-E07777A664E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47.538" v="303"/>
          <ac:spMkLst>
            <pc:docMk/>
            <pc:sldMk cId="1429523990" sldId="329"/>
            <ac:spMk id="23" creationId="{1A7A4CE6-40F1-49E6-91BB-3EFEF614B56B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47.538" v="302"/>
          <ac:spMkLst>
            <pc:docMk/>
            <pc:sldMk cId="1429523990" sldId="329"/>
            <ac:spMk id="25" creationId="{AF0BB81D-1862-422C-8DB2-C8E6AEEC3F38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47.538" v="301"/>
          <ac:spMkLst>
            <pc:docMk/>
            <pc:sldMk cId="1429523990" sldId="329"/>
            <ac:spMk id="27" creationId="{403963B4-6612-4C07-B5B8-AFCF6B906D71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47.538" v="300"/>
          <ac:spMkLst>
            <pc:docMk/>
            <pc:sldMk cId="1429523990" sldId="329"/>
            <ac:spMk id="29" creationId="{22BE14A3-7346-4134-81A6-B4AD774BF03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27:47.538" v="299"/>
          <ac:spMkLst>
            <pc:docMk/>
            <pc:sldMk cId="1429523990" sldId="329"/>
            <ac:spMk id="31" creationId="{2965A617-9274-4FB3-9B62-F2123D053DB0}"/>
          </ac:spMkLst>
        </pc:spChg>
      </pc:sldChg>
      <pc:sldChg chg="addSp delSp modSp ord">
        <pc:chgData name="Riccardo Banzi" userId="S::s4343934@studenti.unige.it::16dc963c-8fee-4af0-b4f3-5a77d1faf8ec" providerId="AD" clId="Web-{184E7280-54BF-2768-4552-68E2C2E05ECD}" dt="2021-10-23T14:17:28.896" v="133"/>
        <pc:sldMkLst>
          <pc:docMk/>
          <pc:sldMk cId="3604610976" sldId="387"/>
        </pc:sldMkLst>
        <pc:spChg chg="add mod">
          <ac:chgData name="Riccardo Banzi" userId="S::s4343934@studenti.unige.it::16dc963c-8fee-4af0-b4f3-5a77d1faf8ec" providerId="AD" clId="Web-{184E7280-54BF-2768-4552-68E2C2E05ECD}" dt="2021-10-23T14:12:41.327" v="26" actId="20577"/>
          <ac:spMkLst>
            <pc:docMk/>
            <pc:sldMk cId="3604610976" sldId="387"/>
            <ac:spMk id="2" creationId="{01BDB14C-9361-40F0-B8F0-46019DADC969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11:07.638" v="4" actId="20577"/>
          <ac:spMkLst>
            <pc:docMk/>
            <pc:sldMk cId="3604610976" sldId="387"/>
            <ac:spMk id="3" creationId="{74E365F7-4F0B-4413-8810-E3DB0B34E07E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17:27.630" v="132"/>
          <ac:spMkLst>
            <pc:docMk/>
            <pc:sldMk cId="3604610976" sldId="387"/>
            <ac:spMk id="7" creationId="{EF1A3A89-DCC3-41CA-998D-48EEEDC36364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17:27.630" v="130"/>
          <ac:spMkLst>
            <pc:docMk/>
            <pc:sldMk cId="3604610976" sldId="387"/>
            <ac:spMk id="9" creationId="{EEE2F4D5-C3C4-429B-A44D-682A3F6DCE8B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17:27.630" v="131"/>
          <ac:spMkLst>
            <pc:docMk/>
            <pc:sldMk cId="3604610976" sldId="387"/>
            <ac:spMk id="10" creationId="{063826B3-6217-4C7F-A22E-209ECFD4AF36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10:56.950" v="2"/>
          <ac:spMkLst>
            <pc:docMk/>
            <pc:sldMk cId="3604610976" sldId="387"/>
            <ac:spMk id="13" creationId="{964F5255-77C5-4B79-A3DA-77BCF8DB33F9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17:27.615" v="129"/>
          <ac:spMkLst>
            <pc:docMk/>
            <pc:sldMk cId="3604610976" sldId="387"/>
            <ac:spMk id="14" creationId="{B06432F2-6CDD-4557-A66F-F7B6E10149DA}"/>
          </ac:spMkLst>
        </pc:spChg>
        <pc:picChg chg="add del mod">
          <ac:chgData name="Riccardo Banzi" userId="S::s4343934@studenti.unige.it::16dc963c-8fee-4af0-b4f3-5a77d1faf8ec" providerId="AD" clId="Web-{184E7280-54BF-2768-4552-68E2C2E05ECD}" dt="2021-10-23T14:12:10.498" v="22"/>
          <ac:picMkLst>
            <pc:docMk/>
            <pc:sldMk cId="3604610976" sldId="387"/>
            <ac:picMk id="5" creationId="{40240421-CD68-4479-ADA5-D5203A8D0106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17:28.896" v="133"/>
          <ac:picMkLst>
            <pc:docMk/>
            <pc:sldMk cId="3604610976" sldId="387"/>
            <ac:picMk id="6" creationId="{29632622-688D-42C4-9055-878F8BB2E09B}"/>
          </ac:picMkLst>
        </pc:picChg>
      </pc:sldChg>
      <pc:sldChg chg="del">
        <pc:chgData name="Riccardo Banzi" userId="S::s4343934@studenti.unige.it::16dc963c-8fee-4af0-b4f3-5a77d1faf8ec" providerId="AD" clId="Web-{184E7280-54BF-2768-4552-68E2C2E05ECD}" dt="2021-10-23T14:18:42.272" v="150"/>
        <pc:sldMkLst>
          <pc:docMk/>
          <pc:sldMk cId="3755428500" sldId="388"/>
        </pc:sldMkLst>
      </pc:sldChg>
      <pc:sldChg chg="del">
        <pc:chgData name="Riccardo Banzi" userId="S::s4343934@studenti.unige.it::16dc963c-8fee-4af0-b4f3-5a77d1faf8ec" providerId="AD" clId="Web-{184E7280-54BF-2768-4552-68E2C2E05ECD}" dt="2021-10-23T14:18:43.444" v="151"/>
        <pc:sldMkLst>
          <pc:docMk/>
          <pc:sldMk cId="1944791565" sldId="389"/>
        </pc:sldMkLst>
      </pc:sldChg>
      <pc:sldChg chg="del">
        <pc:chgData name="Riccardo Banzi" userId="S::s4343934@studenti.unige.it::16dc963c-8fee-4af0-b4f3-5a77d1faf8ec" providerId="AD" clId="Web-{184E7280-54BF-2768-4552-68E2C2E05ECD}" dt="2021-10-23T14:27:25.522" v="286"/>
        <pc:sldMkLst>
          <pc:docMk/>
          <pc:sldMk cId="868331367" sldId="390"/>
        </pc:sldMkLst>
      </pc:sldChg>
      <pc:sldChg chg="del">
        <pc:chgData name="Riccardo Banzi" userId="S::s4343934@studenti.unige.it::16dc963c-8fee-4af0-b4f3-5a77d1faf8ec" providerId="AD" clId="Web-{184E7280-54BF-2768-4552-68E2C2E05ECD}" dt="2021-10-23T14:27:27.631" v="288"/>
        <pc:sldMkLst>
          <pc:docMk/>
          <pc:sldMk cId="4244870111" sldId="391"/>
        </pc:sldMkLst>
      </pc:sldChg>
      <pc:sldChg chg="del">
        <pc:chgData name="Riccardo Banzi" userId="S::s4343934@studenti.unige.it::16dc963c-8fee-4af0-b4f3-5a77d1faf8ec" providerId="AD" clId="Web-{184E7280-54BF-2768-4552-68E2C2E05ECD}" dt="2021-10-23T14:27:26.115" v="287"/>
        <pc:sldMkLst>
          <pc:docMk/>
          <pc:sldMk cId="4119939477" sldId="392"/>
        </pc:sldMkLst>
      </pc:sldChg>
      <pc:sldChg chg="modSp">
        <pc:chgData name="Riccardo Banzi" userId="S::s4343934@studenti.unige.it::16dc963c-8fee-4af0-b4f3-5a77d1faf8ec" providerId="AD" clId="Web-{184E7280-54BF-2768-4552-68E2C2E05ECD}" dt="2021-10-23T14:28:23.929" v="314" actId="20577"/>
        <pc:sldMkLst>
          <pc:docMk/>
          <pc:sldMk cId="383037831" sldId="397"/>
        </pc:sldMkLst>
        <pc:spChg chg="mod">
          <ac:chgData name="Riccardo Banzi" userId="S::s4343934@studenti.unige.it::16dc963c-8fee-4af0-b4f3-5a77d1faf8ec" providerId="AD" clId="Web-{184E7280-54BF-2768-4552-68E2C2E05ECD}" dt="2021-10-23T14:28:23.929" v="314" actId="20577"/>
          <ac:spMkLst>
            <pc:docMk/>
            <pc:sldMk cId="383037831" sldId="397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184E7280-54BF-2768-4552-68E2C2E05ECD}" dt="2021-10-23T14:28:32.945" v="321" actId="20577"/>
        <pc:sldMkLst>
          <pc:docMk/>
          <pc:sldMk cId="1971450246" sldId="398"/>
        </pc:sldMkLst>
        <pc:spChg chg="mod">
          <ac:chgData name="Riccardo Banzi" userId="S::s4343934@studenti.unige.it::16dc963c-8fee-4af0-b4f3-5a77d1faf8ec" providerId="AD" clId="Web-{184E7280-54BF-2768-4552-68E2C2E05ECD}" dt="2021-10-23T14:28:32.945" v="321" actId="20577"/>
          <ac:spMkLst>
            <pc:docMk/>
            <pc:sldMk cId="1971450246" sldId="398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184E7280-54BF-2768-4552-68E2C2E05ECD}" dt="2021-10-23T14:28:37.976" v="323" actId="20577"/>
        <pc:sldMkLst>
          <pc:docMk/>
          <pc:sldMk cId="2108684473" sldId="399"/>
        </pc:sldMkLst>
        <pc:spChg chg="mod">
          <ac:chgData name="Riccardo Banzi" userId="S::s4343934@studenti.unige.it::16dc963c-8fee-4af0-b4f3-5a77d1faf8ec" providerId="AD" clId="Web-{184E7280-54BF-2768-4552-68E2C2E05ECD}" dt="2021-10-23T14:28:37.976" v="323" actId="20577"/>
          <ac:spMkLst>
            <pc:docMk/>
            <pc:sldMk cId="2108684473" sldId="399"/>
            <ac:spMk id="3" creationId="{74E365F7-4F0B-4413-8810-E3DB0B34E07E}"/>
          </ac:spMkLst>
        </pc:spChg>
      </pc:sldChg>
      <pc:sldChg chg="modSp">
        <pc:chgData name="Riccardo Banzi" userId="S::s4343934@studenti.unige.it::16dc963c-8fee-4af0-b4f3-5a77d1faf8ec" providerId="AD" clId="Web-{184E7280-54BF-2768-4552-68E2C2E05ECD}" dt="2021-10-23T14:28:42.461" v="327" actId="20577"/>
        <pc:sldMkLst>
          <pc:docMk/>
          <pc:sldMk cId="3204734689" sldId="400"/>
        </pc:sldMkLst>
        <pc:spChg chg="mod">
          <ac:chgData name="Riccardo Banzi" userId="S::s4343934@studenti.unige.it::16dc963c-8fee-4af0-b4f3-5a77d1faf8ec" providerId="AD" clId="Web-{184E7280-54BF-2768-4552-68E2C2E05ECD}" dt="2021-10-23T14:28:42.461" v="327" actId="20577"/>
          <ac:spMkLst>
            <pc:docMk/>
            <pc:sldMk cId="3204734689" sldId="400"/>
            <ac:spMk id="3" creationId="{74E365F7-4F0B-4413-8810-E3DB0B34E07E}"/>
          </ac:spMkLst>
        </pc:spChg>
      </pc:sldChg>
      <pc:sldChg chg="del ord">
        <pc:chgData name="Riccardo Banzi" userId="S::s4343934@studenti.unige.it::16dc963c-8fee-4af0-b4f3-5a77d1faf8ec" providerId="AD" clId="Web-{184E7280-54BF-2768-4552-68E2C2E05ECD}" dt="2021-10-23T15:50:49.800" v="993"/>
        <pc:sldMkLst>
          <pc:docMk/>
          <pc:sldMk cId="2428568849" sldId="411"/>
        </pc:sldMkLst>
      </pc:sldChg>
      <pc:sldChg chg="del">
        <pc:chgData name="Riccardo Banzi" userId="S::s4343934@studenti.unige.it::16dc963c-8fee-4af0-b4f3-5a77d1faf8ec" providerId="AD" clId="Web-{184E7280-54BF-2768-4552-68E2C2E05ECD}" dt="2021-10-23T17:11:28.783" v="1101"/>
        <pc:sldMkLst>
          <pc:docMk/>
          <pc:sldMk cId="2604996485" sldId="412"/>
        </pc:sldMkLst>
      </pc:sldChg>
      <pc:sldChg chg="addSp modSp del">
        <pc:chgData name="Riccardo Banzi" userId="S::s4343934@studenti.unige.it::16dc963c-8fee-4af0-b4f3-5a77d1faf8ec" providerId="AD" clId="Web-{184E7280-54BF-2768-4552-68E2C2E05ECD}" dt="2021-10-23T17:11:53.676" v="1112"/>
        <pc:sldMkLst>
          <pc:docMk/>
          <pc:sldMk cId="3693024823" sldId="413"/>
        </pc:sldMkLst>
        <pc:spChg chg="mod">
          <ac:chgData name="Riccardo Banzi" userId="S::s4343934@studenti.unige.it::16dc963c-8fee-4af0-b4f3-5a77d1faf8ec" providerId="AD" clId="Web-{184E7280-54BF-2768-4552-68E2C2E05ECD}" dt="2021-10-23T17:07:43.840" v="1031" actId="1076"/>
          <ac:spMkLst>
            <pc:docMk/>
            <pc:sldMk cId="3693024823" sldId="413"/>
            <ac:spMk id="6" creationId="{66189454-73AD-4E6C-950F-268887863572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7:11:18.361" v="1098" actId="20577"/>
          <ac:spMkLst>
            <pc:docMk/>
            <pc:sldMk cId="3693024823" sldId="413"/>
            <ac:spMk id="10" creationId="{65A818C2-AFC0-4364-A464-A6B9FFE62BCE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7:11:22.924" v="1099" actId="20577"/>
          <ac:spMkLst>
            <pc:docMk/>
            <pc:sldMk cId="3693024823" sldId="413"/>
            <ac:spMk id="11" creationId="{7728327C-B016-49F0-97BF-6C09B45E32CF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7:11:26.111" v="1100" actId="20577"/>
          <ac:spMkLst>
            <pc:docMk/>
            <pc:sldMk cId="3693024823" sldId="413"/>
            <ac:spMk id="12" creationId="{7EF8563C-DB00-4573-86CF-0FDF5890A8E8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7:07:43.856" v="1033" actId="1076"/>
          <ac:spMkLst>
            <pc:docMk/>
            <pc:sldMk cId="3693024823" sldId="413"/>
            <ac:spMk id="14" creationId="{5B825964-3084-44C4-80EF-DD26A97E2DDE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7:07:43.856" v="1035" actId="1076"/>
          <ac:spMkLst>
            <pc:docMk/>
            <pc:sldMk cId="3693024823" sldId="413"/>
            <ac:spMk id="19" creationId="{CA2F5827-5D15-4520-B671-33B9EAB4828E}"/>
          </ac:spMkLst>
        </pc:spChg>
        <pc:picChg chg="mod">
          <ac:chgData name="Riccardo Banzi" userId="S::s4343934@studenti.unige.it::16dc963c-8fee-4af0-b4f3-5a77d1faf8ec" providerId="AD" clId="Web-{184E7280-54BF-2768-4552-68E2C2E05ECD}" dt="2021-10-23T17:07:43.840" v="1032" actId="1076"/>
          <ac:picMkLst>
            <pc:docMk/>
            <pc:sldMk cId="3693024823" sldId="413"/>
            <ac:picMk id="2" creationId="{30F3C2C6-3A4C-4E00-976E-AB37FAD56715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7:07:43.856" v="1034" actId="1076"/>
          <ac:picMkLst>
            <pc:docMk/>
            <pc:sldMk cId="3693024823" sldId="413"/>
            <ac:picMk id="4" creationId="{89400C66-1035-4153-98FE-B63B17617D82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7:07:43.871" v="1036" actId="1076"/>
          <ac:picMkLst>
            <pc:docMk/>
            <pc:sldMk cId="3693024823" sldId="413"/>
            <ac:picMk id="5" creationId="{367531C4-0F7D-4DA4-B862-619AAF504407}"/>
          </ac:picMkLst>
        </pc:picChg>
      </pc:sldChg>
      <pc:sldChg chg="del">
        <pc:chgData name="Riccardo Banzi" userId="S::s4343934@studenti.unige.it::16dc963c-8fee-4af0-b4f3-5a77d1faf8ec" providerId="AD" clId="Web-{184E7280-54BF-2768-4552-68E2C2E05ECD}" dt="2021-10-23T17:12:31.271" v="1127"/>
        <pc:sldMkLst>
          <pc:docMk/>
          <pc:sldMk cId="2478774002" sldId="417"/>
        </pc:sldMkLst>
      </pc:sldChg>
      <pc:sldChg chg="del">
        <pc:chgData name="Riccardo Banzi" userId="S::s4343934@studenti.unige.it::16dc963c-8fee-4af0-b4f3-5a77d1faf8ec" providerId="AD" clId="Web-{184E7280-54BF-2768-4552-68E2C2E05ECD}" dt="2021-10-23T17:12:29.771" v="1126"/>
        <pc:sldMkLst>
          <pc:docMk/>
          <pc:sldMk cId="749424367" sldId="418"/>
        </pc:sldMkLst>
      </pc:sldChg>
      <pc:sldChg chg="addSp delSp modSp">
        <pc:chgData name="Riccardo Banzi" userId="S::s4343934@studenti.unige.it::16dc963c-8fee-4af0-b4f3-5a77d1faf8ec" providerId="AD" clId="Web-{184E7280-54BF-2768-4552-68E2C2E05ECD}" dt="2021-10-23T17:15:24.322" v="1209"/>
        <pc:sldMkLst>
          <pc:docMk/>
          <pc:sldMk cId="3596354460" sldId="420"/>
        </pc:sldMkLst>
        <pc:spChg chg="add del">
          <ac:chgData name="Riccardo Banzi" userId="S::s4343934@studenti.unige.it::16dc963c-8fee-4af0-b4f3-5a77d1faf8ec" providerId="AD" clId="Web-{184E7280-54BF-2768-4552-68E2C2E05ECD}" dt="2021-10-23T17:15:17.072" v="1207"/>
          <ac:spMkLst>
            <pc:docMk/>
            <pc:sldMk cId="3596354460" sldId="420"/>
            <ac:spMk id="6" creationId="{826E686D-27A4-41BE-A49E-44B58A41BC28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7:15:12.025" v="1205" actId="1076"/>
          <ac:spMkLst>
            <pc:docMk/>
            <pc:sldMk cId="3596354460" sldId="420"/>
            <ac:spMk id="11" creationId="{42C410E8-9A1F-4C74-8FDD-BB79FAF2729B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7:15:24.322" v="1209"/>
          <ac:spMkLst>
            <pc:docMk/>
            <pc:sldMk cId="3596354460" sldId="420"/>
            <ac:spMk id="16" creationId="{9A6C0FD9-9AA9-47F7-AB8F-D5FB8EF305D5}"/>
          </ac:spMkLst>
        </pc:spChg>
      </pc:sldChg>
      <pc:sldChg chg="addSp delSp modSp">
        <pc:chgData name="Riccardo Banzi" userId="S::s4343934@studenti.unige.it::16dc963c-8fee-4af0-b4f3-5a77d1faf8ec" providerId="AD" clId="Web-{184E7280-54BF-2768-4552-68E2C2E05ECD}" dt="2021-10-23T14:53:14.399" v="544"/>
        <pc:sldMkLst>
          <pc:docMk/>
          <pc:sldMk cId="814046524" sldId="422"/>
        </pc:sldMkLst>
        <pc:spChg chg="mod">
          <ac:chgData name="Riccardo Banzi" userId="S::s4343934@studenti.unige.it::16dc963c-8fee-4af0-b4f3-5a77d1faf8ec" providerId="AD" clId="Web-{184E7280-54BF-2768-4552-68E2C2E05ECD}" dt="2021-10-23T14:33:05.404" v="333" actId="20577"/>
          <ac:spMkLst>
            <pc:docMk/>
            <pc:sldMk cId="814046524" sldId="422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4:34:12.187" v="368" actId="1076"/>
          <ac:spMkLst>
            <pc:docMk/>
            <pc:sldMk cId="814046524" sldId="422"/>
            <ac:spMk id="4" creationId="{1E97F07A-E439-4AE1-84CB-11B38C0355E9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33:47.717" v="361"/>
          <ac:spMkLst>
            <pc:docMk/>
            <pc:sldMk cId="814046524" sldId="422"/>
            <ac:spMk id="5" creationId="{C090F138-FD1D-4EE5-927A-2EE7A2BBFCB8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14.399" v="544"/>
          <ac:spMkLst>
            <pc:docMk/>
            <pc:sldMk cId="814046524" sldId="422"/>
            <ac:spMk id="6" creationId="{D5162CFA-7090-429F-AEF8-C85543DA6FFA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6:03.264" v="402"/>
          <ac:spMkLst>
            <pc:docMk/>
            <pc:sldMk cId="814046524" sldId="422"/>
            <ac:spMk id="7" creationId="{B335C227-7F6F-49B7-9C2B-31D7AF475CE0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6:02.077" v="401"/>
          <ac:spMkLst>
            <pc:docMk/>
            <pc:sldMk cId="814046524" sldId="422"/>
            <ac:spMk id="8" creationId="{1808C7E9-96FC-435E-A2EF-8925B9235EA5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6:02.077" v="400"/>
          <ac:spMkLst>
            <pc:docMk/>
            <pc:sldMk cId="814046524" sldId="422"/>
            <ac:spMk id="9" creationId="{17B50D70-5AC1-46C6-BB39-40FF01607A53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8:57.518" v="471"/>
          <ac:spMkLst>
            <pc:docMk/>
            <pc:sldMk cId="814046524" sldId="422"/>
            <ac:spMk id="11" creationId="{744A56C0-C845-4CAC-9965-C73DEA3761F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14.399" v="542"/>
          <ac:spMkLst>
            <pc:docMk/>
            <pc:sldMk cId="814046524" sldId="422"/>
            <ac:spMk id="13" creationId="{60F2CCE2-458D-4221-84C7-D54E9D8A3C2A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7:57.033" v="446"/>
          <ac:spMkLst>
            <pc:docMk/>
            <pc:sldMk cId="814046524" sldId="422"/>
            <ac:spMk id="15" creationId="{3DAE20DA-27CB-44EB-8C69-9F8258561DA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47:57.033" v="444"/>
          <ac:spMkLst>
            <pc:docMk/>
            <pc:sldMk cId="814046524" sldId="422"/>
            <ac:spMk id="17" creationId="{1490AF9D-AEBF-4BB9-B13C-5A0FBFC6DDE5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6.211" v="535"/>
          <ac:spMkLst>
            <pc:docMk/>
            <pc:sldMk cId="814046524" sldId="422"/>
            <ac:spMk id="19" creationId="{3DAF21C7-FA87-4374-8EF3-5CE5B74DD5E9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6.211" v="533"/>
          <ac:spMkLst>
            <pc:docMk/>
            <pc:sldMk cId="814046524" sldId="422"/>
            <ac:spMk id="21" creationId="{FCDA75DA-CA58-438C-82AE-6CC407DD9831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8.039" v="539"/>
          <ac:spMkLst>
            <pc:docMk/>
            <pc:sldMk cId="814046524" sldId="422"/>
            <ac:spMk id="24" creationId="{AD8BFA81-3FDC-4BFC-A210-9C4E7F0C71EB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8.039" v="537"/>
          <ac:spMkLst>
            <pc:docMk/>
            <pc:sldMk cId="814046524" sldId="422"/>
            <ac:spMk id="26" creationId="{67F229E8-16F8-4D5C-980D-42A85F0BF87C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6.211" v="531"/>
          <ac:spMkLst>
            <pc:docMk/>
            <pc:sldMk cId="814046524" sldId="422"/>
            <ac:spMk id="28" creationId="{4B2BAE5D-90D1-4093-8BE4-AE9F805BD8DF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3:06.211" v="529"/>
          <ac:spMkLst>
            <pc:docMk/>
            <pc:sldMk cId="814046524" sldId="422"/>
            <ac:spMk id="30" creationId="{7CEECFB8-F1A7-42CB-9BBE-0E357A62E520}"/>
          </ac:spMkLst>
        </pc:spChg>
        <pc:picChg chg="add del mod">
          <ac:chgData name="Riccardo Banzi" userId="S::s4343934@studenti.unige.it::16dc963c-8fee-4af0-b4f3-5a77d1faf8ec" providerId="AD" clId="Web-{184E7280-54BF-2768-4552-68E2C2E05ECD}" dt="2021-10-23T14:53:14.399" v="543"/>
          <ac:picMkLst>
            <pc:docMk/>
            <pc:sldMk cId="814046524" sldId="422"/>
            <ac:picMk id="2" creationId="{7846AE6C-77F7-4067-A5DD-6B92E083425F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5:53.405" v="399"/>
          <ac:picMkLst>
            <pc:docMk/>
            <pc:sldMk cId="814046524" sldId="422"/>
            <ac:picMk id="10" creationId="{70200E46-11ED-460F-91E5-E3741482706B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8:57.518" v="470"/>
          <ac:picMkLst>
            <pc:docMk/>
            <pc:sldMk cId="814046524" sldId="422"/>
            <ac:picMk id="12" creationId="{D1F66913-7F84-4E1E-802A-41BEC6F8B75D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14.399" v="541"/>
          <ac:picMkLst>
            <pc:docMk/>
            <pc:sldMk cId="814046524" sldId="422"/>
            <ac:picMk id="14" creationId="{27FEA107-6ADC-49E1-B065-8E8AD3AE21C8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7:57.033" v="445"/>
          <ac:picMkLst>
            <pc:docMk/>
            <pc:sldMk cId="814046524" sldId="422"/>
            <ac:picMk id="16" creationId="{D14ADF07-B238-4EAE-B5A4-B803093A5CE1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7:57.033" v="443"/>
          <ac:picMkLst>
            <pc:docMk/>
            <pc:sldMk cId="814046524" sldId="422"/>
            <ac:picMk id="18" creationId="{961A408A-7114-4CE7-AB91-FEF08D0767F2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6.211" v="534"/>
          <ac:picMkLst>
            <pc:docMk/>
            <pc:sldMk cId="814046524" sldId="422"/>
            <ac:picMk id="20" creationId="{26AF609A-B86F-41EA-A987-F292380D7F9B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8:20.486" v="464"/>
          <ac:picMkLst>
            <pc:docMk/>
            <pc:sldMk cId="814046524" sldId="422"/>
            <ac:picMk id="22" creationId="{0FAD0A86-6B6A-4FCC-827B-6363C2F234E0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6.211" v="532"/>
          <ac:picMkLst>
            <pc:docMk/>
            <pc:sldMk cId="814046524" sldId="422"/>
            <ac:picMk id="23" creationId="{D70FE107-393D-4454-A1D1-F8259F6952D5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8.039" v="538"/>
          <ac:picMkLst>
            <pc:docMk/>
            <pc:sldMk cId="814046524" sldId="422"/>
            <ac:picMk id="25" creationId="{13DC9F9E-3348-4DE9-ABFC-0B01D25D9D3C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9:19.097" v="491"/>
          <ac:picMkLst>
            <pc:docMk/>
            <pc:sldMk cId="814046524" sldId="422"/>
            <ac:picMk id="27" creationId="{36993852-EFE1-44BA-904B-E36B18386954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6.211" v="530"/>
          <ac:picMkLst>
            <pc:docMk/>
            <pc:sldMk cId="814046524" sldId="422"/>
            <ac:picMk id="29" creationId="{AD0B8145-2C76-4102-8318-CFF1D34110E6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9:21.019" v="492"/>
          <ac:picMkLst>
            <pc:docMk/>
            <pc:sldMk cId="814046524" sldId="422"/>
            <ac:picMk id="31" creationId="{3A62E2CB-BE77-4DB9-A45F-583604198155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9:35.347" v="496"/>
          <ac:picMkLst>
            <pc:docMk/>
            <pc:sldMk cId="814046524" sldId="422"/>
            <ac:picMk id="32" creationId="{A61CA3E2-8626-4640-A39E-C24F56E24F3C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49:33.019" v="495"/>
          <ac:picMkLst>
            <pc:docMk/>
            <pc:sldMk cId="814046524" sldId="422"/>
            <ac:picMk id="33" creationId="{F2A2288C-132C-4838-9695-60366F60098A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8.039" v="536"/>
          <ac:picMkLst>
            <pc:docMk/>
            <pc:sldMk cId="814046524" sldId="422"/>
            <ac:picMk id="34" creationId="{7F3452CD-2AA9-452B-B216-703EE18A2592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4:53:06.211" v="528"/>
          <ac:picMkLst>
            <pc:docMk/>
            <pc:sldMk cId="814046524" sldId="422"/>
            <ac:picMk id="35" creationId="{B4EF9A21-BC84-40C2-AD7D-71D421840C6F}"/>
          </ac:picMkLst>
        </pc:picChg>
      </pc:sldChg>
      <pc:sldChg chg="del">
        <pc:chgData name="Riccardo Banzi" userId="S::s4343934@studenti.unige.it::16dc963c-8fee-4af0-b4f3-5a77d1faf8ec" providerId="AD" clId="Web-{184E7280-54BF-2768-4552-68E2C2E05ECD}" dt="2021-10-23T15:03:25.193" v="753"/>
        <pc:sldMkLst>
          <pc:docMk/>
          <pc:sldMk cId="2824948858" sldId="423"/>
        </pc:sldMkLst>
      </pc:sldChg>
      <pc:sldChg chg="del">
        <pc:chgData name="Riccardo Banzi" userId="S::s4343934@studenti.unige.it::16dc963c-8fee-4af0-b4f3-5a77d1faf8ec" providerId="AD" clId="Web-{184E7280-54BF-2768-4552-68E2C2E05ECD}" dt="2021-10-23T15:03:27.068" v="754"/>
        <pc:sldMkLst>
          <pc:docMk/>
          <pc:sldMk cId="4040226135" sldId="424"/>
        </pc:sldMkLst>
      </pc:sldChg>
      <pc:sldChg chg="del">
        <pc:chgData name="Riccardo Banzi" userId="S::s4343934@studenti.unige.it::16dc963c-8fee-4af0-b4f3-5a77d1faf8ec" providerId="AD" clId="Web-{184E7280-54BF-2768-4552-68E2C2E05ECD}" dt="2021-10-23T14:18:37.069" v="146"/>
        <pc:sldMkLst>
          <pc:docMk/>
          <pc:sldMk cId="1164940450" sldId="444"/>
        </pc:sldMkLst>
      </pc:sldChg>
      <pc:sldChg chg="modSp">
        <pc:chgData name="Riccardo Banzi" userId="S::s4343934@studenti.unige.it::16dc963c-8fee-4af0-b4f3-5a77d1faf8ec" providerId="AD" clId="Web-{184E7280-54BF-2768-4552-68E2C2E05ECD}" dt="2021-10-23T14:28:28.585" v="317" actId="20577"/>
        <pc:sldMkLst>
          <pc:docMk/>
          <pc:sldMk cId="2522459364" sldId="445"/>
        </pc:sldMkLst>
        <pc:spChg chg="mod">
          <ac:chgData name="Riccardo Banzi" userId="S::s4343934@studenti.unige.it::16dc963c-8fee-4af0-b4f3-5a77d1faf8ec" providerId="AD" clId="Web-{184E7280-54BF-2768-4552-68E2C2E05ECD}" dt="2021-10-23T14:28:28.585" v="317" actId="20577"/>
          <ac:spMkLst>
            <pc:docMk/>
            <pc:sldMk cId="2522459364" sldId="445"/>
            <ac:spMk id="3" creationId="{74E365F7-4F0B-4413-8810-E3DB0B34E07E}"/>
          </ac:spMkLst>
        </pc:spChg>
      </pc:sldChg>
      <pc:sldChg chg="del ord">
        <pc:chgData name="Riccardo Banzi" userId="S::s4343934@studenti.unige.it::16dc963c-8fee-4af0-b4f3-5a77d1faf8ec" providerId="AD" clId="Web-{184E7280-54BF-2768-4552-68E2C2E05ECD}" dt="2021-10-23T15:50:50.691" v="994"/>
        <pc:sldMkLst>
          <pc:docMk/>
          <pc:sldMk cId="4030657618" sldId="446"/>
        </pc:sldMkLst>
      </pc:sldChg>
      <pc:sldChg chg="addSp delSp modSp ord">
        <pc:chgData name="Riccardo Banzi" userId="S::s4343934@studenti.unige.it::16dc963c-8fee-4af0-b4f3-5a77d1faf8ec" providerId="AD" clId="Web-{184E7280-54BF-2768-4552-68E2C2E05ECD}" dt="2021-10-23T15:51:04.863" v="1003"/>
        <pc:sldMkLst>
          <pc:docMk/>
          <pc:sldMk cId="1248509150" sldId="447"/>
        </pc:sldMkLst>
        <pc:spChg chg="del mod">
          <ac:chgData name="Riccardo Banzi" userId="S::s4343934@studenti.unige.it::16dc963c-8fee-4af0-b4f3-5a77d1faf8ec" providerId="AD" clId="Web-{184E7280-54BF-2768-4552-68E2C2E05ECD}" dt="2021-10-23T15:51:03.738" v="1002"/>
          <ac:spMkLst>
            <pc:docMk/>
            <pc:sldMk cId="1248509150" sldId="447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51:04.863" v="1003"/>
          <ac:spMkLst>
            <pc:docMk/>
            <pc:sldMk cId="1248509150" sldId="447"/>
            <ac:spMk id="16" creationId="{6F11C267-0B21-4AE0-9B6C-3818708AA25B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51:03.738" v="1001"/>
          <ac:spMkLst>
            <pc:docMk/>
            <pc:sldMk cId="1248509150" sldId="447"/>
            <ac:spMk id="21" creationId="{0F6FC4E5-A207-4655-95CF-B1183919B9C7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51:03.738" v="1000"/>
          <ac:spMkLst>
            <pc:docMk/>
            <pc:sldMk cId="1248509150" sldId="447"/>
            <ac:spMk id="22" creationId="{637069ED-9BBC-479F-9989-C79E6EC4A089}"/>
          </ac:spMkLst>
        </pc:spChg>
        <pc:picChg chg="add del mod">
          <ac:chgData name="Riccardo Banzi" userId="S::s4343934@studenti.unige.it::16dc963c-8fee-4af0-b4f3-5a77d1faf8ec" providerId="AD" clId="Web-{184E7280-54BF-2768-4552-68E2C2E05ECD}" dt="2021-10-23T15:51:03.738" v="999"/>
          <ac:picMkLst>
            <pc:docMk/>
            <pc:sldMk cId="1248509150" sldId="447"/>
            <ac:picMk id="2" creationId="{2CD3725E-DEAB-4855-ADE5-D6C6513D5389}"/>
          </ac:picMkLst>
        </pc:picChg>
        <pc:picChg chg="add del mod">
          <ac:chgData name="Riccardo Banzi" userId="S::s4343934@studenti.unige.it::16dc963c-8fee-4af0-b4f3-5a77d1faf8ec" providerId="AD" clId="Web-{184E7280-54BF-2768-4552-68E2C2E05ECD}" dt="2021-10-23T15:51:03.738" v="998"/>
          <ac:picMkLst>
            <pc:docMk/>
            <pc:sldMk cId="1248509150" sldId="447"/>
            <ac:picMk id="4" creationId="{0F13129C-71D9-4CF7-BACF-057F0F07D4FB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7:48.716" v="973"/>
          <ac:picMkLst>
            <pc:docMk/>
            <pc:sldMk cId="1248509150" sldId="447"/>
            <ac:picMk id="18" creationId="{E872B700-4D18-43C8-BFC6-70331A7DFEF7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7:49.295" v="974"/>
          <ac:picMkLst>
            <pc:docMk/>
            <pc:sldMk cId="1248509150" sldId="447"/>
            <ac:picMk id="20" creationId="{8B60AE13-26C2-41CB-B25F-43EA06155BB5}"/>
          </ac:picMkLst>
        </pc:picChg>
      </pc:sldChg>
      <pc:sldChg chg="del">
        <pc:chgData name="Riccardo Banzi" userId="S::s4343934@studenti.unige.it::16dc963c-8fee-4af0-b4f3-5a77d1faf8ec" providerId="AD" clId="Web-{184E7280-54BF-2768-4552-68E2C2E05ECD}" dt="2021-10-23T14:18:38.335" v="147"/>
        <pc:sldMkLst>
          <pc:docMk/>
          <pc:sldMk cId="577873631" sldId="454"/>
        </pc:sldMkLst>
      </pc:sldChg>
      <pc:sldChg chg="del">
        <pc:chgData name="Riccardo Banzi" userId="S::s4343934@studenti.unige.it::16dc963c-8fee-4af0-b4f3-5a77d1faf8ec" providerId="AD" clId="Web-{184E7280-54BF-2768-4552-68E2C2E05ECD}" dt="2021-10-23T14:18:40.397" v="148"/>
        <pc:sldMkLst>
          <pc:docMk/>
          <pc:sldMk cId="1185878863" sldId="455"/>
        </pc:sldMkLst>
      </pc:sldChg>
      <pc:sldChg chg="del">
        <pc:chgData name="Riccardo Banzi" userId="S::s4343934@studenti.unige.it::16dc963c-8fee-4af0-b4f3-5a77d1faf8ec" providerId="AD" clId="Web-{184E7280-54BF-2768-4552-68E2C2E05ECD}" dt="2021-10-23T14:18:41.100" v="149"/>
        <pc:sldMkLst>
          <pc:docMk/>
          <pc:sldMk cId="3226056706" sldId="456"/>
        </pc:sldMkLst>
      </pc:sldChg>
      <pc:sldChg chg="del">
        <pc:chgData name="Riccardo Banzi" userId="S::s4343934@studenti.unige.it::16dc963c-8fee-4af0-b4f3-5a77d1faf8ec" providerId="AD" clId="Web-{184E7280-54BF-2768-4552-68E2C2E05ECD}" dt="2021-10-23T14:18:45.522" v="152"/>
        <pc:sldMkLst>
          <pc:docMk/>
          <pc:sldMk cId="1068988804" sldId="480"/>
        </pc:sldMkLst>
      </pc:sldChg>
      <pc:sldChg chg="add del ord replId">
        <pc:chgData name="Riccardo Banzi" userId="S::s4343934@studenti.unige.it::16dc963c-8fee-4af0-b4f3-5a77d1faf8ec" providerId="AD" clId="Web-{184E7280-54BF-2768-4552-68E2C2E05ECD}" dt="2021-10-23T14:18:35.053" v="145"/>
        <pc:sldMkLst>
          <pc:docMk/>
          <pc:sldMk cId="4067193309" sldId="481"/>
        </pc:sldMkLst>
      </pc:sldChg>
      <pc:sldChg chg="delSp add replId">
        <pc:chgData name="Riccardo Banzi" userId="S::s4343934@studenti.unige.it::16dc963c-8fee-4af0-b4f3-5a77d1faf8ec" providerId="AD" clId="Web-{184E7280-54BF-2768-4552-68E2C2E05ECD}" dt="2021-10-23T14:17:18.974" v="128"/>
        <pc:sldMkLst>
          <pc:docMk/>
          <pc:sldMk cId="4025028243" sldId="482"/>
        </pc:sldMkLst>
        <pc:spChg chg="del">
          <ac:chgData name="Riccardo Banzi" userId="S::s4343934@studenti.unige.it::16dc963c-8fee-4af0-b4f3-5a77d1faf8ec" providerId="AD" clId="Web-{184E7280-54BF-2768-4552-68E2C2E05ECD}" dt="2021-10-23T14:17:18.974" v="128"/>
          <ac:spMkLst>
            <pc:docMk/>
            <pc:sldMk cId="4025028243" sldId="482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17:18.099" v="127"/>
          <ac:spMkLst>
            <pc:docMk/>
            <pc:sldMk cId="4025028243" sldId="482"/>
            <ac:spMk id="10" creationId="{063826B3-6217-4C7F-A22E-209ECFD4AF36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17:18.099" v="126"/>
          <ac:spMkLst>
            <pc:docMk/>
            <pc:sldMk cId="4025028243" sldId="482"/>
            <ac:spMk id="14" creationId="{B06432F2-6CDD-4557-A66F-F7B6E10149DA}"/>
          </ac:spMkLst>
        </pc:spChg>
      </pc:sldChg>
      <pc:sldChg chg="delSp add replId">
        <pc:chgData name="Riccardo Banzi" userId="S::s4343934@studenti.unige.it::16dc963c-8fee-4af0-b4f3-5a77d1faf8ec" providerId="AD" clId="Web-{184E7280-54BF-2768-4552-68E2C2E05ECD}" dt="2021-10-23T14:17:08.083" v="125"/>
        <pc:sldMkLst>
          <pc:docMk/>
          <pc:sldMk cId="2571173751" sldId="483"/>
        </pc:sldMkLst>
        <pc:spChg chg="del">
          <ac:chgData name="Riccardo Banzi" userId="S::s4343934@studenti.unige.it::16dc963c-8fee-4af0-b4f3-5a77d1faf8ec" providerId="AD" clId="Web-{184E7280-54BF-2768-4552-68E2C2E05ECD}" dt="2021-10-23T14:17:06.708" v="124"/>
          <ac:spMkLst>
            <pc:docMk/>
            <pc:sldMk cId="2571173751" sldId="483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17:08.083" v="125"/>
          <ac:spMkLst>
            <pc:docMk/>
            <pc:sldMk cId="2571173751" sldId="483"/>
            <ac:spMk id="14" creationId="{B06432F2-6CDD-4557-A66F-F7B6E10149DA}"/>
          </ac:spMkLst>
        </pc:spChg>
      </pc:sldChg>
      <pc:sldChg chg="modSp add replId">
        <pc:chgData name="Riccardo Banzi" userId="S::s4343934@studenti.unige.it::16dc963c-8fee-4af0-b4f3-5a77d1faf8ec" providerId="AD" clId="Web-{184E7280-54BF-2768-4552-68E2C2E05ECD}" dt="2021-10-23T14:18:02.318" v="144" actId="20577"/>
        <pc:sldMkLst>
          <pc:docMk/>
          <pc:sldMk cId="1784429789" sldId="484"/>
        </pc:sldMkLst>
        <pc:spChg chg="mod">
          <ac:chgData name="Riccardo Banzi" userId="S::s4343934@studenti.unige.it::16dc963c-8fee-4af0-b4f3-5a77d1faf8ec" providerId="AD" clId="Web-{184E7280-54BF-2768-4552-68E2C2E05ECD}" dt="2021-10-23T14:18:02.318" v="144" actId="20577"/>
          <ac:spMkLst>
            <pc:docMk/>
            <pc:sldMk cId="1784429789" sldId="484"/>
            <ac:spMk id="9" creationId="{EEE2F4D5-C3C4-429B-A44D-682A3F6DCE8B}"/>
          </ac:spMkLst>
        </pc:spChg>
      </pc:sldChg>
      <pc:sldChg chg="add del replId">
        <pc:chgData name="Riccardo Banzi" userId="S::s4343934@studenti.unige.it::16dc963c-8fee-4af0-b4f3-5a77d1faf8ec" providerId="AD" clId="Web-{184E7280-54BF-2768-4552-68E2C2E05ECD}" dt="2021-10-23T14:27:24.443" v="285"/>
        <pc:sldMkLst>
          <pc:docMk/>
          <pc:sldMk cId="758764890" sldId="485"/>
        </pc:sldMkLst>
      </pc:sldChg>
      <pc:sldChg chg="delSp add replId">
        <pc:chgData name="Riccardo Banzi" userId="S::s4343934@studenti.unige.it::16dc963c-8fee-4af0-b4f3-5a77d1faf8ec" providerId="AD" clId="Web-{184E7280-54BF-2768-4552-68E2C2E05ECD}" dt="2021-10-23T14:27:42.991" v="298"/>
        <pc:sldMkLst>
          <pc:docMk/>
          <pc:sldMk cId="2291988174" sldId="485"/>
        </pc:sldMkLst>
        <pc:spChg chg="del">
          <ac:chgData name="Riccardo Banzi" userId="S::s4343934@studenti.unige.it::16dc963c-8fee-4af0-b4f3-5a77d1faf8ec" providerId="AD" clId="Web-{184E7280-54BF-2768-4552-68E2C2E05ECD}" dt="2021-10-23T14:27:42.991" v="298"/>
          <ac:spMkLst>
            <pc:docMk/>
            <pc:sldMk cId="2291988174" sldId="485"/>
            <ac:spMk id="25" creationId="{AF0BB81D-1862-422C-8DB2-C8E6AEEC3F38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7:42.991" v="297"/>
          <ac:spMkLst>
            <pc:docMk/>
            <pc:sldMk cId="2291988174" sldId="485"/>
            <ac:spMk id="27" creationId="{403963B4-6612-4C07-B5B8-AFCF6B906D7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7:42.991" v="296"/>
          <ac:spMkLst>
            <pc:docMk/>
            <pc:sldMk cId="2291988174" sldId="485"/>
            <ac:spMk id="29" creationId="{22BE14A3-7346-4134-81A6-B4AD774BF03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7:42.991" v="295"/>
          <ac:spMkLst>
            <pc:docMk/>
            <pc:sldMk cId="2291988174" sldId="485"/>
            <ac:spMk id="31" creationId="{2965A617-9274-4FB3-9B62-F2123D053DB0}"/>
          </ac:spMkLst>
        </pc:spChg>
      </pc:sldChg>
      <pc:sldChg chg="delSp add replId">
        <pc:chgData name="Riccardo Banzi" userId="S::s4343934@studenti.unige.it::16dc963c-8fee-4af0-b4f3-5a77d1faf8ec" providerId="AD" clId="Web-{184E7280-54BF-2768-4552-68E2C2E05ECD}" dt="2021-10-23T14:27:38.475" v="294"/>
        <pc:sldMkLst>
          <pc:docMk/>
          <pc:sldMk cId="706179680" sldId="486"/>
        </pc:sldMkLst>
        <pc:spChg chg="del">
          <ac:chgData name="Riccardo Banzi" userId="S::s4343934@studenti.unige.it::16dc963c-8fee-4af0-b4f3-5a77d1faf8ec" providerId="AD" clId="Web-{184E7280-54BF-2768-4552-68E2C2E05ECD}" dt="2021-10-23T14:27:38.475" v="294"/>
          <ac:spMkLst>
            <pc:docMk/>
            <pc:sldMk cId="706179680" sldId="486"/>
            <ac:spMk id="27" creationId="{403963B4-6612-4C07-B5B8-AFCF6B906D7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7:38.475" v="293"/>
          <ac:spMkLst>
            <pc:docMk/>
            <pc:sldMk cId="706179680" sldId="486"/>
            <ac:spMk id="29" creationId="{22BE14A3-7346-4134-81A6-B4AD774BF03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27:38.475" v="292"/>
          <ac:spMkLst>
            <pc:docMk/>
            <pc:sldMk cId="706179680" sldId="486"/>
            <ac:spMk id="31" creationId="{2965A617-9274-4FB3-9B62-F2123D053DB0}"/>
          </ac:spMkLst>
        </pc:spChg>
      </pc:sldChg>
      <pc:sldChg chg="add replId">
        <pc:chgData name="Riccardo Banzi" userId="S::s4343934@studenti.unige.it::16dc963c-8fee-4af0-b4f3-5a77d1faf8ec" providerId="AD" clId="Web-{184E7280-54BF-2768-4552-68E2C2E05ECD}" dt="2021-10-23T14:27:37.537" v="291"/>
        <pc:sldMkLst>
          <pc:docMk/>
          <pc:sldMk cId="1180793746" sldId="487"/>
        </pc:sldMkLst>
      </pc:sldChg>
      <pc:sldChg chg="add replId">
        <pc:chgData name="Riccardo Banzi" userId="S::s4343934@studenti.unige.it::16dc963c-8fee-4af0-b4f3-5a77d1faf8ec" providerId="AD" clId="Web-{184E7280-54BF-2768-4552-68E2C2E05ECD}" dt="2021-10-23T14:27:51.897" v="304"/>
        <pc:sldMkLst>
          <pc:docMk/>
          <pc:sldMk cId="1202559536" sldId="488"/>
        </pc:sldMkLst>
      </pc:sldChg>
      <pc:sldChg chg="add del replId">
        <pc:chgData name="Riccardo Banzi" userId="S::s4343934@studenti.unige.it::16dc963c-8fee-4af0-b4f3-5a77d1faf8ec" providerId="AD" clId="Web-{184E7280-54BF-2768-4552-68E2C2E05ECD}" dt="2021-10-23T15:03:23.756" v="752"/>
        <pc:sldMkLst>
          <pc:docMk/>
          <pc:sldMk cId="3967801527" sldId="489"/>
        </pc:sldMkLst>
      </pc:sldChg>
      <pc:sldChg chg="add del replId">
        <pc:chgData name="Riccardo Banzi" userId="S::s4343934@studenti.unige.it::16dc963c-8fee-4af0-b4f3-5a77d1faf8ec" providerId="AD" clId="Web-{184E7280-54BF-2768-4552-68E2C2E05ECD}" dt="2021-10-23T15:03:22.584" v="751"/>
        <pc:sldMkLst>
          <pc:docMk/>
          <pc:sldMk cId="3535507178" sldId="490"/>
        </pc:sldMkLst>
      </pc:sldChg>
      <pc:sldChg chg="delSp add replId">
        <pc:chgData name="Riccardo Banzi" userId="S::s4343934@studenti.unige.it::16dc963c-8fee-4af0-b4f3-5a77d1faf8ec" providerId="AD" clId="Web-{184E7280-54BF-2768-4552-68E2C2E05ECD}" dt="2021-10-23T14:53:01.648" v="527"/>
        <pc:sldMkLst>
          <pc:docMk/>
          <pc:sldMk cId="1468645237" sldId="491"/>
        </pc:sldMkLst>
        <pc:spChg chg="del">
          <ac:chgData name="Riccardo Banzi" userId="S::s4343934@studenti.unige.it::16dc963c-8fee-4af0-b4f3-5a77d1faf8ec" providerId="AD" clId="Web-{184E7280-54BF-2768-4552-68E2C2E05ECD}" dt="2021-10-23T14:53:01.648" v="527"/>
          <ac:spMkLst>
            <pc:docMk/>
            <pc:sldMk cId="1468645237" sldId="491"/>
            <ac:spMk id="24" creationId="{AD8BFA81-3FDC-4BFC-A210-9C4E7F0C71EB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3:01.648" v="525"/>
          <ac:spMkLst>
            <pc:docMk/>
            <pc:sldMk cId="1468645237" sldId="491"/>
            <ac:spMk id="26" creationId="{67F229E8-16F8-4D5C-980D-42A85F0BF87C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3:01.648" v="524"/>
          <ac:spMkLst>
            <pc:docMk/>
            <pc:sldMk cId="1468645237" sldId="491"/>
            <ac:spMk id="28" creationId="{4B2BAE5D-90D1-4093-8BE4-AE9F805BD8D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3:01.648" v="522"/>
          <ac:spMkLst>
            <pc:docMk/>
            <pc:sldMk cId="1468645237" sldId="491"/>
            <ac:spMk id="30" creationId="{7CEECFB8-F1A7-42CB-9BBE-0E357A62E520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4:53:01.648" v="526"/>
          <ac:picMkLst>
            <pc:docMk/>
            <pc:sldMk cId="1468645237" sldId="491"/>
            <ac:picMk id="25" creationId="{13DC9F9E-3348-4DE9-ABFC-0B01D25D9D3C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3:01.648" v="523"/>
          <ac:picMkLst>
            <pc:docMk/>
            <pc:sldMk cId="1468645237" sldId="491"/>
            <ac:picMk id="29" creationId="{AD0B8145-2C76-4102-8318-CFF1D34110E6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3:01.648" v="521"/>
          <ac:picMkLst>
            <pc:docMk/>
            <pc:sldMk cId="1468645237" sldId="491"/>
            <ac:picMk id="34" creationId="{7F3452CD-2AA9-452B-B216-703EE18A2592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3:01.648" v="520"/>
          <ac:picMkLst>
            <pc:docMk/>
            <pc:sldMk cId="1468645237" sldId="491"/>
            <ac:picMk id="35" creationId="{B4EF9A21-BC84-40C2-AD7D-71D421840C6F}"/>
          </ac:picMkLst>
        </pc:picChg>
      </pc:sldChg>
      <pc:sldChg chg="delSp add replId">
        <pc:chgData name="Riccardo Banzi" userId="S::s4343934@studenti.unige.it::16dc963c-8fee-4af0-b4f3-5a77d1faf8ec" providerId="AD" clId="Web-{184E7280-54BF-2768-4552-68E2C2E05ECD}" dt="2021-10-23T14:52:55.570" v="519"/>
        <pc:sldMkLst>
          <pc:docMk/>
          <pc:sldMk cId="552429598" sldId="492"/>
        </pc:sldMkLst>
        <pc:spChg chg="del">
          <ac:chgData name="Riccardo Banzi" userId="S::s4343934@studenti.unige.it::16dc963c-8fee-4af0-b4f3-5a77d1faf8ec" providerId="AD" clId="Web-{184E7280-54BF-2768-4552-68E2C2E05ECD}" dt="2021-10-23T14:52:55.570" v="519"/>
          <ac:spMkLst>
            <pc:docMk/>
            <pc:sldMk cId="552429598" sldId="492"/>
            <ac:spMk id="28" creationId="{4B2BAE5D-90D1-4093-8BE4-AE9F805BD8D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2:55.555" v="517"/>
          <ac:spMkLst>
            <pc:docMk/>
            <pc:sldMk cId="552429598" sldId="492"/>
            <ac:spMk id="30" creationId="{7CEECFB8-F1A7-42CB-9BBE-0E357A62E520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4:52:55.570" v="518"/>
          <ac:picMkLst>
            <pc:docMk/>
            <pc:sldMk cId="552429598" sldId="492"/>
            <ac:picMk id="29" creationId="{AD0B8145-2C76-4102-8318-CFF1D34110E6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2:55.555" v="516"/>
          <ac:picMkLst>
            <pc:docMk/>
            <pc:sldMk cId="552429598" sldId="492"/>
            <ac:picMk id="35" creationId="{B4EF9A21-BC84-40C2-AD7D-71D421840C6F}"/>
          </ac:picMkLst>
        </pc:picChg>
      </pc:sldChg>
      <pc:sldChg chg="add replId">
        <pc:chgData name="Riccardo Banzi" userId="S::s4343934@studenti.unige.it::16dc963c-8fee-4af0-b4f3-5a77d1faf8ec" providerId="AD" clId="Web-{184E7280-54BF-2768-4552-68E2C2E05ECD}" dt="2021-10-23T14:52:50.429" v="515"/>
        <pc:sldMkLst>
          <pc:docMk/>
          <pc:sldMk cId="99129077" sldId="493"/>
        </pc:sldMkLst>
      </pc:sldChg>
      <pc:sldChg chg="add replId">
        <pc:chgData name="Riccardo Banzi" userId="S::s4343934@studenti.unige.it::16dc963c-8fee-4af0-b4f3-5a77d1faf8ec" providerId="AD" clId="Web-{184E7280-54BF-2768-4552-68E2C2E05ECD}" dt="2021-10-23T14:53:11.821" v="540"/>
        <pc:sldMkLst>
          <pc:docMk/>
          <pc:sldMk cId="4154787310" sldId="494"/>
        </pc:sldMkLst>
      </pc:sldChg>
      <pc:sldChg chg="addSp delSp modSp add del replId">
        <pc:chgData name="Riccardo Banzi" userId="S::s4343934@studenti.unige.it::16dc963c-8fee-4af0-b4f3-5a77d1faf8ec" providerId="AD" clId="Web-{184E7280-54BF-2768-4552-68E2C2E05ECD}" dt="2021-10-23T15:01:01.362" v="735"/>
        <pc:sldMkLst>
          <pc:docMk/>
          <pc:sldMk cId="880206201" sldId="495"/>
        </pc:sldMkLst>
        <pc:spChg chg="mod">
          <ac:chgData name="Riccardo Banzi" userId="S::s4343934@studenti.unige.it::16dc963c-8fee-4af0-b4f3-5a77d1faf8ec" providerId="AD" clId="Web-{184E7280-54BF-2768-4552-68E2C2E05ECD}" dt="2021-10-23T14:54:07.056" v="572" actId="20577"/>
          <ac:spMkLst>
            <pc:docMk/>
            <pc:sldMk cId="880206201" sldId="495"/>
            <ac:spMk id="4" creationId="{1E97F07A-E439-4AE1-84CB-11B38C0355E9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58:58.062" v="687" actId="14100"/>
          <ac:spMkLst>
            <pc:docMk/>
            <pc:sldMk cId="880206201" sldId="495"/>
            <ac:spMk id="6" creationId="{D5162CFA-7090-429F-AEF8-C85543DA6FFA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4:45.104" v="576"/>
          <ac:spMkLst>
            <pc:docMk/>
            <pc:sldMk cId="880206201" sldId="495"/>
            <ac:spMk id="13" creationId="{60F2CCE2-458D-4221-84C7-D54E9D8A3C2A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58:58.062" v="686" actId="14100"/>
          <ac:spMkLst>
            <pc:docMk/>
            <pc:sldMk cId="880206201" sldId="495"/>
            <ac:spMk id="19" creationId="{3DAF21C7-FA87-4374-8EF3-5CE5B74DD5E9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58:58.062" v="684" actId="14100"/>
          <ac:spMkLst>
            <pc:docMk/>
            <pc:sldMk cId="880206201" sldId="495"/>
            <ac:spMk id="21" creationId="{FCDA75DA-CA58-438C-82AE-6CC407DD9831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4:59:15.938" v="689"/>
          <ac:spMkLst>
            <pc:docMk/>
            <pc:sldMk cId="880206201" sldId="495"/>
            <ac:spMk id="22" creationId="{1C7A4B99-154F-4CCC-B95C-230B3AC420AE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6:57.497" v="616"/>
          <ac:spMkLst>
            <pc:docMk/>
            <pc:sldMk cId="880206201" sldId="495"/>
            <ac:spMk id="24" creationId="{AD8BFA81-3FDC-4BFC-A210-9C4E7F0C71EB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6:57.497" v="614"/>
          <ac:spMkLst>
            <pc:docMk/>
            <pc:sldMk cId="880206201" sldId="495"/>
            <ac:spMk id="26" creationId="{67F229E8-16F8-4D5C-980D-42A85F0BF87C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6:58.997" v="617"/>
          <ac:spMkLst>
            <pc:docMk/>
            <pc:sldMk cId="880206201" sldId="495"/>
            <ac:spMk id="28" creationId="{4B2BAE5D-90D1-4093-8BE4-AE9F805BD8DF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4:58:58.062" v="682" actId="14100"/>
          <ac:spMkLst>
            <pc:docMk/>
            <pc:sldMk cId="880206201" sldId="495"/>
            <ac:spMk id="30" creationId="{7CEECFB8-F1A7-42CB-9BBE-0E357A62E520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4:54:43.698" v="575"/>
          <ac:picMkLst>
            <pc:docMk/>
            <pc:sldMk cId="880206201" sldId="495"/>
            <ac:picMk id="2" creationId="{7846AE6C-77F7-4067-A5DD-6B92E083425F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4:46.166" v="577"/>
          <ac:picMkLst>
            <pc:docMk/>
            <pc:sldMk cId="880206201" sldId="495"/>
            <ac:picMk id="14" creationId="{27FEA107-6ADC-49E1-B065-8E8AD3AE21C8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4:58:58.062" v="685" actId="14100"/>
          <ac:picMkLst>
            <pc:docMk/>
            <pc:sldMk cId="880206201" sldId="495"/>
            <ac:picMk id="20" creationId="{26AF609A-B86F-41EA-A987-F292380D7F9B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6:55.435" v="613"/>
          <ac:picMkLst>
            <pc:docMk/>
            <pc:sldMk cId="880206201" sldId="495"/>
            <ac:picMk id="23" creationId="{D70FE107-393D-4454-A1D1-F8259F6952D5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6:57.497" v="615"/>
          <ac:picMkLst>
            <pc:docMk/>
            <pc:sldMk cId="880206201" sldId="495"/>
            <ac:picMk id="25" creationId="{13DC9F9E-3348-4DE9-ABFC-0B01D25D9D3C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4:58:58.062" v="683" actId="14100"/>
          <ac:picMkLst>
            <pc:docMk/>
            <pc:sldMk cId="880206201" sldId="495"/>
            <ac:picMk id="29" creationId="{AD0B8145-2C76-4102-8318-CFF1D34110E6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4:58:58.062" v="681" actId="14100"/>
          <ac:picMkLst>
            <pc:docMk/>
            <pc:sldMk cId="880206201" sldId="495"/>
            <ac:picMk id="34" creationId="{7F3452CD-2AA9-452B-B216-703EE18A2592}"/>
          </ac:picMkLst>
        </pc:picChg>
        <pc:picChg chg="mod">
          <ac:chgData name="Riccardo Banzi" userId="S::s4343934@studenti.unige.it::16dc963c-8fee-4af0-b4f3-5a77d1faf8ec" providerId="AD" clId="Web-{184E7280-54BF-2768-4552-68E2C2E05ECD}" dt="2021-10-23T14:58:58.062" v="680" actId="14100"/>
          <ac:picMkLst>
            <pc:docMk/>
            <pc:sldMk cId="880206201" sldId="495"/>
            <ac:picMk id="35" creationId="{B4EF9A21-BC84-40C2-AD7D-71D421840C6F}"/>
          </ac:picMkLst>
        </pc:picChg>
      </pc:sldChg>
      <pc:sldChg chg="addSp delSp modSp add replId">
        <pc:chgData name="Riccardo Banzi" userId="S::s4343934@studenti.unige.it::16dc963c-8fee-4af0-b4f3-5a77d1faf8ec" providerId="AD" clId="Web-{184E7280-54BF-2768-4552-68E2C2E05ECD}" dt="2021-10-23T15:01:15.034" v="750"/>
        <pc:sldMkLst>
          <pc:docMk/>
          <pc:sldMk cId="51926967" sldId="496"/>
        </pc:sldMkLst>
        <pc:spChg chg="del mod">
          <ac:chgData name="Riccardo Banzi" userId="S::s4343934@studenti.unige.it::16dc963c-8fee-4af0-b4f3-5a77d1faf8ec" providerId="AD" clId="Web-{184E7280-54BF-2768-4552-68E2C2E05ECD}" dt="2021-10-23T15:01:15.034" v="750"/>
          <ac:spMkLst>
            <pc:docMk/>
            <pc:sldMk cId="51926967" sldId="496"/>
            <ac:spMk id="6" creationId="{D5162CFA-7090-429F-AEF8-C85543DA6FFA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5:01:15.018" v="741"/>
          <ac:spMkLst>
            <pc:docMk/>
            <pc:sldMk cId="51926967" sldId="496"/>
            <ac:spMk id="13" creationId="{86012A00-C4A6-427E-933C-96C9087FE719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01:15.034" v="749"/>
          <ac:spMkLst>
            <pc:docMk/>
            <pc:sldMk cId="51926967" sldId="496"/>
            <ac:spMk id="19" creationId="{3DAF21C7-FA87-4374-8EF3-5CE5B74DD5E9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01:15.034" v="747"/>
          <ac:spMkLst>
            <pc:docMk/>
            <pc:sldMk cId="51926967" sldId="496"/>
            <ac:spMk id="21" creationId="{FCDA75DA-CA58-438C-82AE-6CC407DD9831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01:15.018" v="742"/>
          <ac:spMkLst>
            <pc:docMk/>
            <pc:sldMk cId="51926967" sldId="496"/>
            <ac:spMk id="22" creationId="{1C7A4B99-154F-4CCC-B95C-230B3AC420AE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5:01:15.034" v="745"/>
          <ac:spMkLst>
            <pc:docMk/>
            <pc:sldMk cId="51926967" sldId="496"/>
            <ac:spMk id="30" creationId="{7CEECFB8-F1A7-42CB-9BBE-0E357A62E520}"/>
          </ac:spMkLst>
        </pc:spChg>
        <pc:picChg chg="del mod">
          <ac:chgData name="Riccardo Banzi" userId="S::s4343934@studenti.unige.it::16dc963c-8fee-4af0-b4f3-5a77d1faf8ec" providerId="AD" clId="Web-{184E7280-54BF-2768-4552-68E2C2E05ECD}" dt="2021-10-23T15:01:15.034" v="748"/>
          <ac:picMkLst>
            <pc:docMk/>
            <pc:sldMk cId="51926967" sldId="496"/>
            <ac:picMk id="20" creationId="{26AF609A-B86F-41EA-A987-F292380D7F9B}"/>
          </ac:picMkLst>
        </pc:picChg>
        <pc:picChg chg="del mod">
          <ac:chgData name="Riccardo Banzi" userId="S::s4343934@studenti.unige.it::16dc963c-8fee-4af0-b4f3-5a77d1faf8ec" providerId="AD" clId="Web-{184E7280-54BF-2768-4552-68E2C2E05ECD}" dt="2021-10-23T15:01:15.034" v="746"/>
          <ac:picMkLst>
            <pc:docMk/>
            <pc:sldMk cId="51926967" sldId="496"/>
            <ac:picMk id="29" creationId="{AD0B8145-2C76-4102-8318-CFF1D34110E6}"/>
          </ac:picMkLst>
        </pc:picChg>
        <pc:picChg chg="del mod">
          <ac:chgData name="Riccardo Banzi" userId="S::s4343934@studenti.unige.it::16dc963c-8fee-4af0-b4f3-5a77d1faf8ec" providerId="AD" clId="Web-{184E7280-54BF-2768-4552-68E2C2E05ECD}" dt="2021-10-23T15:01:15.034" v="744"/>
          <ac:picMkLst>
            <pc:docMk/>
            <pc:sldMk cId="51926967" sldId="496"/>
            <ac:picMk id="34" creationId="{7F3452CD-2AA9-452B-B216-703EE18A2592}"/>
          </ac:picMkLst>
        </pc:picChg>
        <pc:picChg chg="del mod">
          <ac:chgData name="Riccardo Banzi" userId="S::s4343934@studenti.unige.it::16dc963c-8fee-4af0-b4f3-5a77d1faf8ec" providerId="AD" clId="Web-{184E7280-54BF-2768-4552-68E2C2E05ECD}" dt="2021-10-23T15:01:15.018" v="743"/>
          <ac:picMkLst>
            <pc:docMk/>
            <pc:sldMk cId="51926967" sldId="496"/>
            <ac:picMk id="35" creationId="{B4EF9A21-BC84-40C2-AD7D-71D421840C6F}"/>
          </ac:picMkLst>
        </pc:picChg>
      </pc:sldChg>
      <pc:sldChg chg="delSp modSp add replId">
        <pc:chgData name="Riccardo Banzi" userId="S::s4343934@studenti.unige.it::16dc963c-8fee-4af0-b4f3-5a77d1faf8ec" providerId="AD" clId="Web-{184E7280-54BF-2768-4552-68E2C2E05ECD}" dt="2021-10-23T15:04:01.772" v="756" actId="1076"/>
        <pc:sldMkLst>
          <pc:docMk/>
          <pc:sldMk cId="1462398086" sldId="497"/>
        </pc:sldMkLst>
        <pc:spChg chg="del">
          <ac:chgData name="Riccardo Banzi" userId="S::s4343934@studenti.unige.it::16dc963c-8fee-4af0-b4f3-5a77d1faf8ec" providerId="AD" clId="Web-{184E7280-54BF-2768-4552-68E2C2E05ECD}" dt="2021-10-23T15:01:11.815" v="740"/>
          <ac:spMkLst>
            <pc:docMk/>
            <pc:sldMk cId="1462398086" sldId="497"/>
            <ac:spMk id="13" creationId="{86012A00-C4A6-427E-933C-96C9087FE719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1:10.315" v="739"/>
          <ac:spMkLst>
            <pc:docMk/>
            <pc:sldMk cId="1462398086" sldId="497"/>
            <ac:spMk id="22" creationId="{1C7A4B99-154F-4CCC-B95C-230B3AC420AE}"/>
          </ac:spMkLst>
        </pc:spChg>
        <pc:picChg chg="mod">
          <ac:chgData name="Riccardo Banzi" userId="S::s4343934@studenti.unige.it::16dc963c-8fee-4af0-b4f3-5a77d1faf8ec" providerId="AD" clId="Web-{184E7280-54BF-2768-4552-68E2C2E05ECD}" dt="2021-10-23T15:04:01.772" v="756" actId="1076"/>
          <ac:picMkLst>
            <pc:docMk/>
            <pc:sldMk cId="1462398086" sldId="497"/>
            <ac:picMk id="34" creationId="{7F3452CD-2AA9-452B-B216-703EE18A2592}"/>
          </ac:picMkLst>
        </pc:picChg>
      </pc:sldChg>
      <pc:sldChg chg="delSp add del ord replId">
        <pc:chgData name="Riccardo Banzi" userId="S::s4343934@studenti.unige.it::16dc963c-8fee-4af0-b4f3-5a77d1faf8ec" providerId="AD" clId="Web-{184E7280-54BF-2768-4552-68E2C2E05ECD}" dt="2021-10-23T15:01:02.878" v="736"/>
        <pc:sldMkLst>
          <pc:docMk/>
          <pc:sldMk cId="1733984847" sldId="497"/>
        </pc:sldMkLst>
        <pc:spChg chg="del">
          <ac:chgData name="Riccardo Banzi" userId="S::s4343934@studenti.unige.it::16dc963c-8fee-4af0-b4f3-5a77d1faf8ec" providerId="AD" clId="Web-{184E7280-54BF-2768-4552-68E2C2E05ECD}" dt="2021-10-23T14:59:24.282" v="698"/>
          <ac:spMkLst>
            <pc:docMk/>
            <pc:sldMk cId="1733984847" sldId="497"/>
            <ac:spMk id="6" creationId="{D5162CFA-7090-429F-AEF8-C85543DA6FFA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9:24.282" v="697"/>
          <ac:spMkLst>
            <pc:docMk/>
            <pc:sldMk cId="1733984847" sldId="497"/>
            <ac:spMk id="19" creationId="{3DAF21C7-FA87-4374-8EF3-5CE5B74DD5E9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9:24.266" v="695"/>
          <ac:spMkLst>
            <pc:docMk/>
            <pc:sldMk cId="1733984847" sldId="497"/>
            <ac:spMk id="21" creationId="{FCDA75DA-CA58-438C-82AE-6CC407DD983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4:59:24.266" v="693"/>
          <ac:spMkLst>
            <pc:docMk/>
            <pc:sldMk cId="1733984847" sldId="497"/>
            <ac:spMk id="30" creationId="{7CEECFB8-F1A7-42CB-9BBE-0E357A62E520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4:59:24.266" v="696"/>
          <ac:picMkLst>
            <pc:docMk/>
            <pc:sldMk cId="1733984847" sldId="497"/>
            <ac:picMk id="20" creationId="{26AF609A-B86F-41EA-A987-F292380D7F9B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9:24.266" v="694"/>
          <ac:picMkLst>
            <pc:docMk/>
            <pc:sldMk cId="1733984847" sldId="497"/>
            <ac:picMk id="29" creationId="{AD0B8145-2C76-4102-8318-CFF1D34110E6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9:24.266" v="692"/>
          <ac:picMkLst>
            <pc:docMk/>
            <pc:sldMk cId="1733984847" sldId="497"/>
            <ac:picMk id="34" creationId="{7F3452CD-2AA9-452B-B216-703EE18A2592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4:59:24.266" v="691"/>
          <ac:picMkLst>
            <pc:docMk/>
            <pc:sldMk cId="1733984847" sldId="497"/>
            <ac:picMk id="35" creationId="{B4EF9A21-BC84-40C2-AD7D-71D421840C6F}"/>
          </ac:picMkLst>
        </pc:picChg>
      </pc:sldChg>
      <pc:sldChg chg="modSp add replId">
        <pc:chgData name="Riccardo Banzi" userId="S::s4343934@studenti.unige.it::16dc963c-8fee-4af0-b4f3-5a77d1faf8ec" providerId="AD" clId="Web-{184E7280-54BF-2768-4552-68E2C2E05ECD}" dt="2021-10-23T15:03:57.741" v="755" actId="1076"/>
        <pc:sldMkLst>
          <pc:docMk/>
          <pc:sldMk cId="1631106683" sldId="498"/>
        </pc:sldMkLst>
        <pc:picChg chg="mod">
          <ac:chgData name="Riccardo Banzi" userId="S::s4343934@studenti.unige.it::16dc963c-8fee-4af0-b4f3-5a77d1faf8ec" providerId="AD" clId="Web-{184E7280-54BF-2768-4552-68E2C2E05ECD}" dt="2021-10-23T15:03:57.741" v="755" actId="1076"/>
          <ac:picMkLst>
            <pc:docMk/>
            <pc:sldMk cId="1631106683" sldId="498"/>
            <ac:picMk id="34" creationId="{7F3452CD-2AA9-452B-B216-703EE18A2592}"/>
          </ac:picMkLst>
        </pc:picChg>
      </pc:sldChg>
      <pc:sldChg chg="addSp delSp modSp add del replId">
        <pc:chgData name="Riccardo Banzi" userId="S::s4343934@studenti.unige.it::16dc963c-8fee-4af0-b4f3-5a77d1faf8ec" providerId="AD" clId="Web-{184E7280-54BF-2768-4552-68E2C2E05ECD}" dt="2021-10-23T15:47:04.731" v="968"/>
        <pc:sldMkLst>
          <pc:docMk/>
          <pc:sldMk cId="1968485472" sldId="499"/>
        </pc:sldMkLst>
        <pc:spChg chg="del">
          <ac:chgData name="Riccardo Banzi" userId="S::s4343934@studenti.unige.it::16dc963c-8fee-4af0-b4f3-5a77d1faf8ec" providerId="AD" clId="Web-{184E7280-54BF-2768-4552-68E2C2E05ECD}" dt="2021-10-23T15:06:24.338" v="773"/>
          <ac:spMkLst>
            <pc:docMk/>
            <pc:sldMk cId="1968485472" sldId="499"/>
            <ac:spMk id="2" creationId="{625D9ED0-9D8C-4122-BC27-B79696A04969}"/>
          </ac:spMkLst>
        </pc:spChg>
        <pc:spChg chg="mod">
          <ac:chgData name="Riccardo Banzi" userId="S::s4343934@studenti.unige.it::16dc963c-8fee-4af0-b4f3-5a77d1faf8ec" providerId="AD" clId="Web-{184E7280-54BF-2768-4552-68E2C2E05ECD}" dt="2021-10-23T15:06:20.728" v="765" actId="20577"/>
          <ac:spMkLst>
            <pc:docMk/>
            <pc:sldMk cId="1968485472" sldId="499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08:07.418" v="823" actId="20577"/>
          <ac:spMkLst>
            <pc:docMk/>
            <pc:sldMk cId="1968485472" sldId="499"/>
            <ac:spMk id="5" creationId="{51795BD1-E3D8-4672-B64B-A451BD6C4723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430" v="918" actId="1076"/>
          <ac:spMkLst>
            <pc:docMk/>
            <pc:sldMk cId="1968485472" sldId="499"/>
            <ac:spMk id="6" creationId="{47F22D5C-E2B3-4146-8AEE-75ED5C18E75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4.338" v="771"/>
          <ac:spMkLst>
            <pc:docMk/>
            <pc:sldMk cId="1968485472" sldId="499"/>
            <ac:spMk id="7" creationId="{A57E27B0-CD2E-4C66-8F75-17450935306B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477" v="921" actId="1076"/>
          <ac:spMkLst>
            <pc:docMk/>
            <pc:sldMk cId="1968485472" sldId="499"/>
            <ac:spMk id="8" creationId="{BAC14C23-29F7-49CD-92E7-C7C428ED19E1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477" v="922" actId="1076"/>
          <ac:spMkLst>
            <pc:docMk/>
            <pc:sldMk cId="1968485472" sldId="499"/>
            <ac:spMk id="9" creationId="{700C7F05-2626-4E1F-AEC7-2AD38D8568F6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493" v="923" actId="1076"/>
          <ac:spMkLst>
            <pc:docMk/>
            <pc:sldMk cId="1968485472" sldId="499"/>
            <ac:spMk id="10" creationId="{F0B7F284-7744-4A3C-B80A-6EBC9104BDE6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509" v="925" actId="1076"/>
          <ac:spMkLst>
            <pc:docMk/>
            <pc:sldMk cId="1968485472" sldId="499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4.338" v="767"/>
          <ac:spMkLst>
            <pc:docMk/>
            <pc:sldMk cId="1968485472" sldId="499"/>
            <ac:spMk id="12" creationId="{7EF8563C-DB00-4573-86CF-0FDF5890A8E8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540" v="927" actId="1076"/>
          <ac:spMkLst>
            <pc:docMk/>
            <pc:sldMk cId="1968485472" sldId="499"/>
            <ac:spMk id="14" creationId="{8E8EC22B-6AB3-4937-B3F4-DCE374300A55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21.555" v="928" actId="1076"/>
          <ac:spMkLst>
            <pc:docMk/>
            <pc:sldMk cId="1968485472" sldId="499"/>
            <ac:spMk id="15" creationId="{A032372B-1EBD-4534-94E8-8F52ADA65334}"/>
          </ac:spMkLst>
        </pc:spChg>
        <pc:spChg chg="add del mod">
          <ac:chgData name="Riccardo Banzi" userId="S::s4343934@studenti.unige.it::16dc963c-8fee-4af0-b4f3-5a77d1faf8ec" providerId="AD" clId="Web-{184E7280-54BF-2768-4552-68E2C2E05ECD}" dt="2021-10-23T15:45:24.540" v="931"/>
          <ac:spMkLst>
            <pc:docMk/>
            <pc:sldMk cId="1968485472" sldId="499"/>
            <ac:spMk id="17" creationId="{8723BFBC-B44A-4121-AFE1-0D1C35262E5C}"/>
          </ac:spMkLst>
        </pc:spChg>
        <pc:spChg chg="add mod">
          <ac:chgData name="Riccardo Banzi" userId="S::s4343934@studenti.unige.it::16dc963c-8fee-4af0-b4f3-5a77d1faf8ec" providerId="AD" clId="Web-{184E7280-54BF-2768-4552-68E2C2E05ECD}" dt="2021-10-23T15:45:50.197" v="941" actId="1076"/>
          <ac:spMkLst>
            <pc:docMk/>
            <pc:sldMk cId="1968485472" sldId="499"/>
            <ac:spMk id="18" creationId="{C0E87395-B53F-478C-9B68-E83C45A10263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4.338" v="770"/>
          <ac:spMkLst>
            <pc:docMk/>
            <pc:sldMk cId="1968485472" sldId="499"/>
            <ac:spMk id="20" creationId="{1B6724B5-31CE-462B-BC6F-61B6D15F7CDF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4.338" v="768"/>
          <ac:spMkLst>
            <pc:docMk/>
            <pc:sldMk cId="1968485472" sldId="499"/>
            <ac:spMk id="22" creationId="{2634FD50-DDF0-4F57-9618-2D7AC85F3F0D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5.885" v="774"/>
          <ac:spMkLst>
            <pc:docMk/>
            <pc:sldMk cId="1968485472" sldId="499"/>
            <ac:spMk id="24" creationId="{0E96FF19-44CF-4A54-8AD5-41CA4088F663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06:24.338" v="766"/>
          <ac:spMkLst>
            <pc:docMk/>
            <pc:sldMk cId="1968485472" sldId="499"/>
            <ac:spMk id="25" creationId="{607ECF7D-20A6-42FB-A523-923B80675E89}"/>
          </ac:spMkLst>
        </pc:spChg>
        <pc:picChg chg="add mod">
          <ac:chgData name="Riccardo Banzi" userId="S::s4343934@studenti.unige.it::16dc963c-8fee-4af0-b4f3-5a77d1faf8ec" providerId="AD" clId="Web-{184E7280-54BF-2768-4552-68E2C2E05ECD}" dt="2021-10-23T15:45:21.430" v="917" actId="1076"/>
          <ac:picMkLst>
            <pc:docMk/>
            <pc:sldMk cId="1968485472" sldId="499"/>
            <ac:picMk id="2" creationId="{DDCAA555-60F7-4D3D-BED0-E40326523391}"/>
          </ac:picMkLst>
        </pc:picChg>
        <pc:picChg chg="add mod">
          <ac:chgData name="Riccardo Banzi" userId="S::s4343934@studenti.unige.it::16dc963c-8fee-4af0-b4f3-5a77d1faf8ec" providerId="AD" clId="Web-{184E7280-54BF-2768-4552-68E2C2E05ECD}" dt="2021-10-23T15:45:21.446" v="919" actId="1076"/>
          <ac:picMkLst>
            <pc:docMk/>
            <pc:sldMk cId="1968485472" sldId="499"/>
            <ac:picMk id="4" creationId="{0325D97B-7094-475E-844F-8D12EE940C73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06:24.338" v="772"/>
          <ac:picMkLst>
            <pc:docMk/>
            <pc:sldMk cId="1968485472" sldId="499"/>
            <ac:picMk id="4" creationId="{8B3C1AE6-41D3-4437-BF94-BD0AB984E5C0}"/>
          </ac:picMkLst>
        </pc:picChg>
        <pc:picChg chg="add mod">
          <ac:chgData name="Riccardo Banzi" userId="S::s4343934@studenti.unige.it::16dc963c-8fee-4af0-b4f3-5a77d1faf8ec" providerId="AD" clId="Web-{184E7280-54BF-2768-4552-68E2C2E05ECD}" dt="2021-10-23T15:45:21.462" v="920" actId="1076"/>
          <ac:picMkLst>
            <pc:docMk/>
            <pc:sldMk cId="1968485472" sldId="499"/>
            <ac:picMk id="7" creationId="{31D50664-06D0-43C9-8AD2-57149B6FCB52}"/>
          </ac:picMkLst>
        </pc:picChg>
        <pc:picChg chg="add mod">
          <ac:chgData name="Riccardo Banzi" userId="S::s4343934@studenti.unige.it::16dc963c-8fee-4af0-b4f3-5a77d1faf8ec" providerId="AD" clId="Web-{184E7280-54BF-2768-4552-68E2C2E05ECD}" dt="2021-10-23T15:45:21.509" v="924" actId="1076"/>
          <ac:picMkLst>
            <pc:docMk/>
            <pc:sldMk cId="1968485472" sldId="499"/>
            <ac:picMk id="11" creationId="{CB70A13B-9178-4CBD-9C59-C33F045C7DDA}"/>
          </ac:picMkLst>
        </pc:picChg>
        <pc:picChg chg="add mod">
          <ac:chgData name="Riccardo Banzi" userId="S::s4343934@studenti.unige.it::16dc963c-8fee-4af0-b4f3-5a77d1faf8ec" providerId="AD" clId="Web-{184E7280-54BF-2768-4552-68E2C2E05ECD}" dt="2021-10-23T15:45:21.524" v="926" actId="1076"/>
          <ac:picMkLst>
            <pc:docMk/>
            <pc:sldMk cId="1968485472" sldId="499"/>
            <ac:picMk id="13" creationId="{6775E2D3-CE53-499B-B364-808C2BA8879D}"/>
          </ac:picMkLst>
        </pc:picChg>
        <pc:picChg chg="add mod">
          <ac:chgData name="Riccardo Banzi" userId="S::s4343934@studenti.unige.it::16dc963c-8fee-4af0-b4f3-5a77d1faf8ec" providerId="AD" clId="Web-{184E7280-54BF-2768-4552-68E2C2E05ECD}" dt="2021-10-23T15:45:21.571" v="929" actId="1076"/>
          <ac:picMkLst>
            <pc:docMk/>
            <pc:sldMk cId="1968485472" sldId="499"/>
            <ac:picMk id="16" creationId="{C20DE481-E308-43DA-B907-B8E1A6AF6B89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06:24.338" v="769"/>
          <ac:picMkLst>
            <pc:docMk/>
            <pc:sldMk cId="1968485472" sldId="499"/>
            <ac:picMk id="21" creationId="{AD2C43F9-0840-47E0-827E-A55C7A420983}"/>
          </ac:picMkLst>
        </pc:picChg>
      </pc:sldChg>
      <pc:sldChg chg="delSp add replId">
        <pc:chgData name="Riccardo Banzi" userId="S::s4343934@studenti.unige.it::16dc963c-8fee-4af0-b4f3-5a77d1faf8ec" providerId="AD" clId="Web-{184E7280-54BF-2768-4552-68E2C2E05ECD}" dt="2021-10-23T15:47:00.324" v="967"/>
        <pc:sldMkLst>
          <pc:docMk/>
          <pc:sldMk cId="2754453102" sldId="500"/>
        </pc:sldMkLst>
        <pc:spChg chg="del">
          <ac:chgData name="Riccardo Banzi" userId="S::s4343934@studenti.unige.it::16dc963c-8fee-4af0-b4f3-5a77d1faf8ec" providerId="AD" clId="Web-{184E7280-54BF-2768-4552-68E2C2E05ECD}" dt="2021-10-23T15:47:00.324" v="966"/>
          <ac:spMkLst>
            <pc:docMk/>
            <pc:sldMk cId="2754453102" sldId="500"/>
            <ac:spMk id="6" creationId="{47F22D5C-E2B3-4146-8AEE-75ED5C18E75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7:00.324" v="963"/>
          <ac:spMkLst>
            <pc:docMk/>
            <pc:sldMk cId="2754453102" sldId="500"/>
            <ac:spMk id="8" creationId="{BAC14C23-29F7-49CD-92E7-C7C428ED19E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7:00.324" v="962"/>
          <ac:spMkLst>
            <pc:docMk/>
            <pc:sldMk cId="2754453102" sldId="500"/>
            <ac:spMk id="9" creationId="{700C7F05-2626-4E1F-AEC7-2AD38D8568F6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44.058" v="956"/>
          <ac:spMkLst>
            <pc:docMk/>
            <pc:sldMk cId="2754453102" sldId="500"/>
            <ac:spMk id="10" creationId="{F0B7F284-7744-4A3C-B80A-6EBC9104BDE6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30.495" v="950"/>
          <ac:spMkLst>
            <pc:docMk/>
            <pc:sldMk cId="2754453102" sldId="500"/>
            <ac:spMk id="12" creationId="{5FF1F8F1-0C72-466D-A0F8-81266CB5164A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28.792" v="949"/>
          <ac:spMkLst>
            <pc:docMk/>
            <pc:sldMk cId="2754453102" sldId="500"/>
            <ac:spMk id="14" creationId="{8E8EC22B-6AB3-4937-B3F4-DCE374300A55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33.620" v="953"/>
          <ac:spMkLst>
            <pc:docMk/>
            <pc:sldMk cId="2754453102" sldId="500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31.230" v="951"/>
          <ac:spMkLst>
            <pc:docMk/>
            <pc:sldMk cId="2754453102" sldId="500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5:47:00.324" v="967"/>
          <ac:picMkLst>
            <pc:docMk/>
            <pc:sldMk cId="2754453102" sldId="500"/>
            <ac:picMk id="2" creationId="{DDCAA555-60F7-4D3D-BED0-E40326523391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7:00.324" v="965"/>
          <ac:picMkLst>
            <pc:docMk/>
            <pc:sldMk cId="2754453102" sldId="500"/>
            <ac:picMk id="4" creationId="{0325D97B-7094-475E-844F-8D12EE940C73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7:00.324" v="964"/>
          <ac:picMkLst>
            <pc:docMk/>
            <pc:sldMk cId="2754453102" sldId="500"/>
            <ac:picMk id="7" creationId="{31D50664-06D0-43C9-8AD2-57149B6FCB52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6:44.058" v="955"/>
          <ac:picMkLst>
            <pc:docMk/>
            <pc:sldMk cId="2754453102" sldId="500"/>
            <ac:picMk id="11" creationId="{CB70A13B-9178-4CBD-9C59-C33F045C7DDA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6:27.042" v="948"/>
          <ac:picMkLst>
            <pc:docMk/>
            <pc:sldMk cId="2754453102" sldId="500"/>
            <ac:picMk id="13" creationId="{6775E2D3-CE53-499B-B364-808C2BA8879D}"/>
          </ac:picMkLst>
        </pc:picChg>
        <pc:picChg chg="del">
          <ac:chgData name="Riccardo Banzi" userId="S::s4343934@studenti.unige.it::16dc963c-8fee-4af0-b4f3-5a77d1faf8ec" providerId="AD" clId="Web-{184E7280-54BF-2768-4552-68E2C2E05ECD}" dt="2021-10-23T15:46:32.183" v="952"/>
          <ac:picMkLst>
            <pc:docMk/>
            <pc:sldMk cId="2754453102" sldId="500"/>
            <ac:picMk id="16" creationId="{C20DE481-E308-43DA-B907-B8E1A6AF6B89}"/>
          </ac:picMkLst>
        </pc:picChg>
      </pc:sldChg>
      <pc:sldChg chg="delSp add replId">
        <pc:chgData name="Riccardo Banzi" userId="S::s4343934@studenti.unige.it::16dc963c-8fee-4af0-b4f3-5a77d1faf8ec" providerId="AD" clId="Web-{184E7280-54BF-2768-4552-68E2C2E05ECD}" dt="2021-10-23T15:46:23.526" v="947"/>
        <pc:sldMkLst>
          <pc:docMk/>
          <pc:sldMk cId="1332845196" sldId="501"/>
        </pc:sldMkLst>
        <pc:spChg chg="del">
          <ac:chgData name="Riccardo Banzi" userId="S::s4343934@studenti.unige.it::16dc963c-8fee-4af0-b4f3-5a77d1faf8ec" providerId="AD" clId="Web-{184E7280-54BF-2768-4552-68E2C2E05ECD}" dt="2021-10-23T15:46:21.682" v="946"/>
          <ac:spMkLst>
            <pc:docMk/>
            <pc:sldMk cId="1332845196" sldId="501"/>
            <ac:spMk id="15" creationId="{A032372B-1EBD-4534-94E8-8F52ADA65334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23.526" v="947"/>
          <ac:spMkLst>
            <pc:docMk/>
            <pc:sldMk cId="1332845196" sldId="501"/>
            <ac:spMk id="18" creationId="{C0E87395-B53F-478C-9B68-E83C45A10263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5:46:21.682" v="945"/>
          <ac:picMkLst>
            <pc:docMk/>
            <pc:sldMk cId="1332845196" sldId="501"/>
            <ac:picMk id="16" creationId="{C20DE481-E308-43DA-B907-B8E1A6AF6B89}"/>
          </ac:picMkLst>
        </pc:picChg>
      </pc:sldChg>
      <pc:sldChg chg="add replId">
        <pc:chgData name="Riccardo Banzi" userId="S::s4343934@studenti.unige.it::16dc963c-8fee-4af0-b4f3-5a77d1faf8ec" providerId="AD" clId="Web-{184E7280-54BF-2768-4552-68E2C2E05ECD}" dt="2021-10-23T15:46:17.635" v="944"/>
        <pc:sldMkLst>
          <pc:docMk/>
          <pc:sldMk cId="240710660" sldId="502"/>
        </pc:sldMkLst>
      </pc:sldChg>
      <pc:sldChg chg="add replId">
        <pc:chgData name="Riccardo Banzi" userId="S::s4343934@studenti.unige.it::16dc963c-8fee-4af0-b4f3-5a77d1faf8ec" providerId="AD" clId="Web-{184E7280-54BF-2768-4552-68E2C2E05ECD}" dt="2021-10-23T15:46:36.370" v="954"/>
        <pc:sldMkLst>
          <pc:docMk/>
          <pc:sldMk cId="3425246950" sldId="503"/>
        </pc:sldMkLst>
      </pc:sldChg>
      <pc:sldChg chg="delSp add replId">
        <pc:chgData name="Riccardo Banzi" userId="S::s4343934@studenti.unige.it::16dc963c-8fee-4af0-b4f3-5a77d1faf8ec" providerId="AD" clId="Web-{184E7280-54BF-2768-4552-68E2C2E05ECD}" dt="2021-10-23T15:46:53.715" v="961"/>
        <pc:sldMkLst>
          <pc:docMk/>
          <pc:sldMk cId="1780375454" sldId="504"/>
        </pc:sldMkLst>
        <pc:spChg chg="del">
          <ac:chgData name="Riccardo Banzi" userId="S::s4343934@studenti.unige.it::16dc963c-8fee-4af0-b4f3-5a77d1faf8ec" providerId="AD" clId="Web-{184E7280-54BF-2768-4552-68E2C2E05ECD}" dt="2021-10-23T15:46:53.715" v="960"/>
          <ac:spMkLst>
            <pc:docMk/>
            <pc:sldMk cId="1780375454" sldId="504"/>
            <ac:spMk id="8" creationId="{BAC14C23-29F7-49CD-92E7-C7C428ED19E1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5:46:53.715" v="959"/>
          <ac:spMkLst>
            <pc:docMk/>
            <pc:sldMk cId="1780375454" sldId="504"/>
            <ac:spMk id="9" creationId="{700C7F05-2626-4E1F-AEC7-2AD38D8568F6}"/>
          </ac:spMkLst>
        </pc:spChg>
        <pc:picChg chg="del">
          <ac:chgData name="Riccardo Banzi" userId="S::s4343934@studenti.unige.it::16dc963c-8fee-4af0-b4f3-5a77d1faf8ec" providerId="AD" clId="Web-{184E7280-54BF-2768-4552-68E2C2E05ECD}" dt="2021-10-23T15:46:53.715" v="961"/>
          <ac:picMkLst>
            <pc:docMk/>
            <pc:sldMk cId="1780375454" sldId="504"/>
            <ac:picMk id="7" creationId="{31D50664-06D0-43C9-8AD2-57149B6FCB52}"/>
          </ac:picMkLst>
        </pc:picChg>
      </pc:sldChg>
      <pc:sldChg chg="add replId">
        <pc:chgData name="Riccardo Banzi" userId="S::s4343934@studenti.unige.it::16dc963c-8fee-4af0-b4f3-5a77d1faf8ec" providerId="AD" clId="Web-{184E7280-54BF-2768-4552-68E2C2E05ECD}" dt="2021-10-23T15:46:50.746" v="958"/>
        <pc:sldMkLst>
          <pc:docMk/>
          <pc:sldMk cId="823817034" sldId="505"/>
        </pc:sldMkLst>
      </pc:sldChg>
      <pc:sldChg chg="delSp add replId">
        <pc:chgData name="Riccardo Banzi" userId="S::s4343934@studenti.unige.it::16dc963c-8fee-4af0-b4f3-5a77d1faf8ec" providerId="AD" clId="Web-{184E7280-54BF-2768-4552-68E2C2E05ECD}" dt="2021-10-23T15:50:59.629" v="997"/>
        <pc:sldMkLst>
          <pc:docMk/>
          <pc:sldMk cId="3868606768" sldId="506"/>
        </pc:sldMkLst>
        <pc:spChg chg="del">
          <ac:chgData name="Riccardo Banzi" userId="S::s4343934@studenti.unige.it::16dc963c-8fee-4af0-b4f3-5a77d1faf8ec" providerId="AD" clId="Web-{184E7280-54BF-2768-4552-68E2C2E05ECD}" dt="2021-10-23T15:50:59.629" v="997"/>
          <ac:spMkLst>
            <pc:docMk/>
            <pc:sldMk cId="3868606768" sldId="506"/>
            <ac:spMk id="12" creationId="{7EF8563C-DB00-4573-86CF-0FDF5890A8E8}"/>
          </ac:spMkLst>
        </pc:spChg>
      </pc:sldChg>
      <pc:sldChg chg="add replId">
        <pc:chgData name="Riccardo Banzi" userId="S::s4343934@studenti.unige.it::16dc963c-8fee-4af0-b4f3-5a77d1faf8ec" providerId="AD" clId="Web-{184E7280-54BF-2768-4552-68E2C2E05ECD}" dt="2021-10-23T15:50:55.379" v="996"/>
        <pc:sldMkLst>
          <pc:docMk/>
          <pc:sldMk cId="164535978" sldId="507"/>
        </pc:sldMkLst>
      </pc:sldChg>
      <pc:sldChg chg="add del replId">
        <pc:chgData name="Riccardo Banzi" userId="S::s4343934@studenti.unige.it::16dc963c-8fee-4af0-b4f3-5a77d1faf8ec" providerId="AD" clId="Web-{184E7280-54BF-2768-4552-68E2C2E05ECD}" dt="2021-10-23T17:11:54.520" v="1113"/>
        <pc:sldMkLst>
          <pc:docMk/>
          <pc:sldMk cId="2059478869" sldId="508"/>
        </pc:sldMkLst>
      </pc:sldChg>
      <pc:sldChg chg="delSp modSp add replId">
        <pc:chgData name="Riccardo Banzi" userId="S::s4343934@studenti.unige.it::16dc963c-8fee-4af0-b4f3-5a77d1faf8ec" providerId="AD" clId="Web-{184E7280-54BF-2768-4552-68E2C2E05ECD}" dt="2021-10-23T17:12:09.614" v="1125"/>
        <pc:sldMkLst>
          <pc:docMk/>
          <pc:sldMk cId="2958568762" sldId="509"/>
        </pc:sldMkLst>
        <pc:spChg chg="del mod">
          <ac:chgData name="Riccardo Banzi" userId="S::s4343934@studenti.unige.it::16dc963c-8fee-4af0-b4f3-5a77d1faf8ec" providerId="AD" clId="Web-{184E7280-54BF-2768-4552-68E2C2E05ECD}" dt="2021-10-23T17:12:07.349" v="1122"/>
          <ac:spMkLst>
            <pc:docMk/>
            <pc:sldMk cId="2958568762" sldId="509"/>
            <ac:spMk id="6" creationId="{66189454-73AD-4E6C-950F-268887863572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7:12:09.614" v="1125"/>
          <ac:spMkLst>
            <pc:docMk/>
            <pc:sldMk cId="2958568762" sldId="509"/>
            <ac:spMk id="10" creationId="{65A818C2-AFC0-4364-A464-A6B9FFE62BCE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7:12:07.349" v="1118"/>
          <ac:spMkLst>
            <pc:docMk/>
            <pc:sldMk cId="2958568762" sldId="509"/>
            <ac:spMk id="11" creationId="{7728327C-B016-49F0-97BF-6C09B45E32CF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7:12:07.349" v="1123"/>
          <ac:spMkLst>
            <pc:docMk/>
            <pc:sldMk cId="2958568762" sldId="509"/>
            <ac:spMk id="14" creationId="{5B825964-3084-44C4-80EF-DD26A97E2DDE}"/>
          </ac:spMkLst>
        </pc:spChg>
        <pc:spChg chg="del mod">
          <ac:chgData name="Riccardo Banzi" userId="S::s4343934@studenti.unige.it::16dc963c-8fee-4af0-b4f3-5a77d1faf8ec" providerId="AD" clId="Web-{184E7280-54BF-2768-4552-68E2C2E05ECD}" dt="2021-10-23T17:12:07.349" v="1124"/>
          <ac:spMkLst>
            <pc:docMk/>
            <pc:sldMk cId="2958568762" sldId="509"/>
            <ac:spMk id="19" creationId="{CA2F5827-5D15-4520-B671-33B9EAB4828E}"/>
          </ac:spMkLst>
        </pc:spChg>
        <pc:picChg chg="del mod">
          <ac:chgData name="Riccardo Banzi" userId="S::s4343934@studenti.unige.it::16dc963c-8fee-4af0-b4f3-5a77d1faf8ec" providerId="AD" clId="Web-{184E7280-54BF-2768-4552-68E2C2E05ECD}" dt="2021-10-23T17:12:07.349" v="1121"/>
          <ac:picMkLst>
            <pc:docMk/>
            <pc:sldMk cId="2958568762" sldId="509"/>
            <ac:picMk id="2" creationId="{30F3C2C6-3A4C-4E00-976E-AB37FAD56715}"/>
          </ac:picMkLst>
        </pc:picChg>
        <pc:picChg chg="del mod">
          <ac:chgData name="Riccardo Banzi" userId="S::s4343934@studenti.unige.it::16dc963c-8fee-4af0-b4f3-5a77d1faf8ec" providerId="AD" clId="Web-{184E7280-54BF-2768-4552-68E2C2E05ECD}" dt="2021-10-23T17:12:07.349" v="1120"/>
          <ac:picMkLst>
            <pc:docMk/>
            <pc:sldMk cId="2958568762" sldId="509"/>
            <ac:picMk id="4" creationId="{89400C66-1035-4153-98FE-B63B17617D82}"/>
          </ac:picMkLst>
        </pc:picChg>
        <pc:picChg chg="del mod">
          <ac:chgData name="Riccardo Banzi" userId="S::s4343934@studenti.unige.it::16dc963c-8fee-4af0-b4f3-5a77d1faf8ec" providerId="AD" clId="Web-{184E7280-54BF-2768-4552-68E2C2E05ECD}" dt="2021-10-23T17:12:07.349" v="1119"/>
          <ac:picMkLst>
            <pc:docMk/>
            <pc:sldMk cId="2958568762" sldId="509"/>
            <ac:picMk id="5" creationId="{367531C4-0F7D-4DA4-B862-619AAF504407}"/>
          </ac:picMkLst>
        </pc:picChg>
      </pc:sldChg>
      <pc:sldChg chg="delSp add replId">
        <pc:chgData name="Riccardo Banzi" userId="S::s4343934@studenti.unige.it::16dc963c-8fee-4af0-b4f3-5a77d1faf8ec" providerId="AD" clId="Web-{184E7280-54BF-2768-4552-68E2C2E05ECD}" dt="2021-10-23T17:12:03.052" v="1117"/>
        <pc:sldMkLst>
          <pc:docMk/>
          <pc:sldMk cId="4265347041" sldId="510"/>
        </pc:sldMkLst>
        <pc:spChg chg="del">
          <ac:chgData name="Riccardo Banzi" userId="S::s4343934@studenti.unige.it::16dc963c-8fee-4af0-b4f3-5a77d1faf8ec" providerId="AD" clId="Web-{184E7280-54BF-2768-4552-68E2C2E05ECD}" dt="2021-10-23T17:12:03.052" v="1117"/>
          <ac:spMkLst>
            <pc:docMk/>
            <pc:sldMk cId="4265347041" sldId="510"/>
            <ac:spMk id="10" creationId="{65A818C2-AFC0-4364-A464-A6B9FFE62BCE}"/>
          </ac:spMkLst>
        </pc:spChg>
        <pc:spChg chg="del">
          <ac:chgData name="Riccardo Banzi" userId="S::s4343934@studenti.unige.it::16dc963c-8fee-4af0-b4f3-5a77d1faf8ec" providerId="AD" clId="Web-{184E7280-54BF-2768-4552-68E2C2E05ECD}" dt="2021-10-23T17:12:03.052" v="1116"/>
          <ac:spMkLst>
            <pc:docMk/>
            <pc:sldMk cId="4265347041" sldId="510"/>
            <ac:spMk id="11" creationId="{7728327C-B016-49F0-97BF-6C09B45E32CF}"/>
          </ac:spMkLst>
        </pc:spChg>
      </pc:sldChg>
      <pc:sldChg chg="add replId">
        <pc:chgData name="Riccardo Banzi" userId="S::s4343934@studenti.unige.it::16dc963c-8fee-4af0-b4f3-5a77d1faf8ec" providerId="AD" clId="Web-{184E7280-54BF-2768-4552-68E2C2E05ECD}" dt="2021-10-23T17:12:00.473" v="1115"/>
        <pc:sldMkLst>
          <pc:docMk/>
          <pc:sldMk cId="1372257749" sldId="511"/>
        </pc:sldMkLst>
      </pc:sldChg>
      <pc:sldChg chg="add replId">
        <pc:chgData name="Riccardo Banzi" userId="S::s4343934@studenti.unige.it::16dc963c-8fee-4af0-b4f3-5a77d1faf8ec" providerId="AD" clId="Web-{184E7280-54BF-2768-4552-68E2C2E05ECD}" dt="2021-10-23T17:15:20.572" v="1208"/>
        <pc:sldMkLst>
          <pc:docMk/>
          <pc:sldMk cId="1454940397" sldId="512"/>
        </pc:sldMkLst>
      </pc:sldChg>
    </pc:docChg>
  </pc:docChgLst>
  <pc:docChgLst>
    <pc:chgData name="Riccardo Banzi" userId="S::s4343934@studenti.unige.it::16dc963c-8fee-4af0-b4f3-5a77d1faf8ec" providerId="AD" clId="Web-{A15E9A7A-CD40-9633-AF74-E086AC4B8418}"/>
    <pc:docChg chg="addSld delSld modSld sldOrd">
      <pc:chgData name="Riccardo Banzi" userId="S::s4343934@studenti.unige.it::16dc963c-8fee-4af0-b4f3-5a77d1faf8ec" providerId="AD" clId="Web-{A15E9A7A-CD40-9633-AF74-E086AC4B8418}" dt="2021-10-26T22:50:05.346" v="274"/>
      <pc:docMkLst>
        <pc:docMk/>
      </pc:docMkLst>
      <pc:sldChg chg="del">
        <pc:chgData name="Riccardo Banzi" userId="S::s4343934@studenti.unige.it::16dc963c-8fee-4af0-b4f3-5a77d1faf8ec" providerId="AD" clId="Web-{A15E9A7A-CD40-9633-AF74-E086AC4B8418}" dt="2021-10-26T22:35:07.012" v="97"/>
        <pc:sldMkLst>
          <pc:docMk/>
          <pc:sldMk cId="1429523990" sldId="329"/>
        </pc:sldMkLst>
      </pc:sldChg>
      <pc:sldChg chg="del">
        <pc:chgData name="Riccardo Banzi" userId="S::s4343934@studenti.unige.it::16dc963c-8fee-4af0-b4f3-5a77d1faf8ec" providerId="AD" clId="Web-{A15E9A7A-CD40-9633-AF74-E086AC4B8418}" dt="2021-10-26T22:35:09.293" v="99"/>
        <pc:sldMkLst>
          <pc:docMk/>
          <pc:sldMk cId="2291988174" sldId="485"/>
        </pc:sldMkLst>
      </pc:sldChg>
      <pc:sldChg chg="del">
        <pc:chgData name="Riccardo Banzi" userId="S::s4343934@studenti.unige.it::16dc963c-8fee-4af0-b4f3-5a77d1faf8ec" providerId="AD" clId="Web-{A15E9A7A-CD40-9633-AF74-E086AC4B8418}" dt="2021-10-26T22:35:11.294" v="100"/>
        <pc:sldMkLst>
          <pc:docMk/>
          <pc:sldMk cId="706179680" sldId="486"/>
        </pc:sldMkLst>
      </pc:sldChg>
      <pc:sldChg chg="modSp del">
        <pc:chgData name="Riccardo Banzi" userId="S::s4343934@studenti.unige.it::16dc963c-8fee-4af0-b4f3-5a77d1faf8ec" providerId="AD" clId="Web-{A15E9A7A-CD40-9633-AF74-E086AC4B8418}" dt="2021-10-26T22:36:16.608" v="123"/>
        <pc:sldMkLst>
          <pc:docMk/>
          <pc:sldMk cId="1180793746" sldId="487"/>
        </pc:sldMkLst>
        <pc:spChg chg="mod">
          <ac:chgData name="Riccardo Banzi" userId="S::s4343934@studenti.unige.it::16dc963c-8fee-4af0-b4f3-5a77d1faf8ec" providerId="AD" clId="Web-{A15E9A7A-CD40-9633-AF74-E086AC4B8418}" dt="2021-10-26T22:34:59.871" v="96" actId="20577"/>
          <ac:spMkLst>
            <pc:docMk/>
            <pc:sldMk cId="1180793746" sldId="487"/>
            <ac:spMk id="5" creationId="{76576698-F858-4EFF-AB7E-49E6866842BE}"/>
          </ac:spMkLst>
        </pc:spChg>
      </pc:sldChg>
      <pc:sldChg chg="del">
        <pc:chgData name="Riccardo Banzi" userId="S::s4343934@studenti.unige.it::16dc963c-8fee-4af0-b4f3-5a77d1faf8ec" providerId="AD" clId="Web-{A15E9A7A-CD40-9633-AF74-E086AC4B8418}" dt="2021-10-26T22:35:08.043" v="98"/>
        <pc:sldMkLst>
          <pc:docMk/>
          <pc:sldMk cId="1202559536" sldId="488"/>
        </pc:sldMkLst>
      </pc:sldChg>
      <pc:sldChg chg="del">
        <pc:chgData name="Riccardo Banzi" userId="S::s4343934@studenti.unige.it::16dc963c-8fee-4af0-b4f3-5a77d1faf8ec" providerId="AD" clId="Web-{A15E9A7A-CD40-9633-AF74-E086AC4B8418}" dt="2021-10-26T22:38:01.907" v="169"/>
        <pc:sldMkLst>
          <pc:docMk/>
          <pc:sldMk cId="51926967" sldId="496"/>
        </pc:sldMkLst>
      </pc:sldChg>
      <pc:sldChg chg="del">
        <pc:chgData name="Riccardo Banzi" userId="S::s4343934@studenti.unige.it::16dc963c-8fee-4af0-b4f3-5a77d1faf8ec" providerId="AD" clId="Web-{A15E9A7A-CD40-9633-AF74-E086AC4B8418}" dt="2021-10-26T22:38:00.579" v="168"/>
        <pc:sldMkLst>
          <pc:docMk/>
          <pc:sldMk cId="1462398086" sldId="497"/>
        </pc:sldMkLst>
      </pc:sldChg>
      <pc:sldChg chg="addSp delSp modSp">
        <pc:chgData name="Riccardo Banzi" userId="S::s4343934@studenti.unige.it::16dc963c-8fee-4af0-b4f3-5a77d1faf8ec" providerId="AD" clId="Web-{A15E9A7A-CD40-9633-AF74-E086AC4B8418}" dt="2021-10-26T22:38:20.720" v="180"/>
        <pc:sldMkLst>
          <pc:docMk/>
          <pc:sldMk cId="1631106683" sldId="498"/>
        </pc:sldMkLst>
        <pc:spChg chg="del mod">
          <ac:chgData name="Riccardo Banzi" userId="S::s4343934@studenti.unige.it::16dc963c-8fee-4af0-b4f3-5a77d1faf8ec" providerId="AD" clId="Web-{A15E9A7A-CD40-9633-AF74-E086AC4B8418}" dt="2021-10-26T22:38:19.611" v="179"/>
          <ac:spMkLst>
            <pc:docMk/>
            <pc:sldMk cId="1631106683" sldId="498"/>
            <ac:spMk id="6" creationId="{D5162CFA-7090-429F-AEF8-C85543DA6FFA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8:20.720" v="180"/>
          <ac:spMkLst>
            <pc:docMk/>
            <pc:sldMk cId="1631106683" sldId="498"/>
            <ac:spMk id="13" creationId="{86012A00-C4A6-427E-933C-96C9087FE719}"/>
          </ac:spMkLst>
        </pc:spChg>
        <pc:spChg chg="add del mod">
          <ac:chgData name="Riccardo Banzi" userId="S::s4343934@studenti.unige.it::16dc963c-8fee-4af0-b4f3-5a77d1faf8ec" providerId="AD" clId="Web-{A15E9A7A-CD40-9633-AF74-E086AC4B8418}" dt="2021-10-26T22:38:19.611" v="174"/>
          <ac:spMkLst>
            <pc:docMk/>
            <pc:sldMk cId="1631106683" sldId="498"/>
            <ac:spMk id="15" creationId="{207D3DC6-F100-4F1C-97E6-53DECA290310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56.624" v="130"/>
          <ac:spMkLst>
            <pc:docMk/>
            <pc:sldMk cId="1631106683" sldId="498"/>
            <ac:spMk id="19" creationId="{3DAF21C7-FA87-4374-8EF3-5CE5B74DD5E9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38:19.611" v="177"/>
          <ac:spMkLst>
            <pc:docMk/>
            <pc:sldMk cId="1631106683" sldId="498"/>
            <ac:spMk id="21" creationId="{FCDA75DA-CA58-438C-82AE-6CC407DD9831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8:19.611" v="175"/>
          <ac:spMkLst>
            <pc:docMk/>
            <pc:sldMk cId="1631106683" sldId="498"/>
            <ac:spMk id="22" creationId="{1C7A4B99-154F-4CCC-B95C-230B3AC420AE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56.624" v="128"/>
          <ac:spMkLst>
            <pc:docMk/>
            <pc:sldMk cId="1631106683" sldId="498"/>
            <ac:spMk id="30" creationId="{7CEECFB8-F1A7-42CB-9BBE-0E357A62E520}"/>
          </ac:spMkLst>
        </pc:spChg>
        <pc:picChg chg="del mod">
          <ac:chgData name="Riccardo Banzi" userId="S::s4343934@studenti.unige.it::16dc963c-8fee-4af0-b4f3-5a77d1faf8ec" providerId="AD" clId="Web-{A15E9A7A-CD40-9633-AF74-E086AC4B8418}" dt="2021-10-26T22:38:19.611" v="178"/>
          <ac:picMkLst>
            <pc:docMk/>
            <pc:sldMk cId="1631106683" sldId="498"/>
            <ac:picMk id="20" creationId="{26AF609A-B86F-41EA-A987-F292380D7F9B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36:56.624" v="129"/>
          <ac:picMkLst>
            <pc:docMk/>
            <pc:sldMk cId="1631106683" sldId="498"/>
            <ac:picMk id="29" creationId="{AD0B8145-2C76-4102-8318-CFF1D34110E6}"/>
          </ac:picMkLst>
        </pc:picChg>
        <pc:picChg chg="del mod">
          <ac:chgData name="Riccardo Banzi" userId="S::s4343934@studenti.unige.it::16dc963c-8fee-4af0-b4f3-5a77d1faf8ec" providerId="AD" clId="Web-{A15E9A7A-CD40-9633-AF74-E086AC4B8418}" dt="2021-10-26T22:38:19.611" v="176"/>
          <ac:picMkLst>
            <pc:docMk/>
            <pc:sldMk cId="1631106683" sldId="498"/>
            <ac:picMk id="34" creationId="{7F3452CD-2AA9-452B-B216-703EE18A2592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36:56.624" v="127"/>
          <ac:picMkLst>
            <pc:docMk/>
            <pc:sldMk cId="1631106683" sldId="498"/>
            <ac:picMk id="35" creationId="{B4EF9A21-BC84-40C2-AD7D-71D421840C6F}"/>
          </ac:picMkLst>
        </pc:picChg>
      </pc:sldChg>
      <pc:sldChg chg="del">
        <pc:chgData name="Riccardo Banzi" userId="S::s4343934@studenti.unige.it::16dc963c-8fee-4af0-b4f3-5a77d1faf8ec" providerId="AD" clId="Web-{A15E9A7A-CD40-9633-AF74-E086AC4B8418}" dt="2021-10-26T22:45:43.184" v="204"/>
        <pc:sldMkLst>
          <pc:docMk/>
          <pc:sldMk cId="164535978" sldId="507"/>
        </pc:sldMkLst>
      </pc:sldChg>
      <pc:sldChg chg="del">
        <pc:chgData name="Riccardo Banzi" userId="S::s4343934@studenti.unige.it::16dc963c-8fee-4af0-b4f3-5a77d1faf8ec" providerId="AD" clId="Web-{A15E9A7A-CD40-9633-AF74-E086AC4B8418}" dt="2021-10-26T22:49:49.955" v="269"/>
        <pc:sldMkLst>
          <pc:docMk/>
          <pc:sldMk cId="1454940397" sldId="512"/>
        </pc:sldMkLst>
      </pc:sldChg>
      <pc:sldChg chg="del">
        <pc:chgData name="Riccardo Banzi" userId="S::s4343934@studenti.unige.it::16dc963c-8fee-4af0-b4f3-5a77d1faf8ec" providerId="AD" clId="Web-{A15E9A7A-CD40-9633-AF74-E086AC4B8418}" dt="2021-10-26T22:25:09.310" v="11"/>
        <pc:sldMkLst>
          <pc:docMk/>
          <pc:sldMk cId="1018089025" sldId="516"/>
        </pc:sldMkLst>
      </pc:sldChg>
      <pc:sldChg chg="addSp delSp modSp">
        <pc:chgData name="Riccardo Banzi" userId="S::s4343934@studenti.unige.it::16dc963c-8fee-4af0-b4f3-5a77d1faf8ec" providerId="AD" clId="Web-{A15E9A7A-CD40-9633-AF74-E086AC4B8418}" dt="2021-10-26T22:50:05.346" v="274"/>
        <pc:sldMkLst>
          <pc:docMk/>
          <pc:sldMk cId="460849331" sldId="534"/>
        </pc:sldMkLst>
        <pc:spChg chg="add del mod">
          <ac:chgData name="Riccardo Banzi" userId="S::s4343934@studenti.unige.it::16dc963c-8fee-4af0-b4f3-5a77d1faf8ec" providerId="AD" clId="Web-{A15E9A7A-CD40-9633-AF74-E086AC4B8418}" dt="2021-10-26T22:50:05.346" v="274"/>
          <ac:spMkLst>
            <pc:docMk/>
            <pc:sldMk cId="460849331" sldId="534"/>
            <ac:spMk id="7" creationId="{40F4D68A-7AF6-46AF-AB21-62F11B04E657}"/>
          </ac:spMkLst>
        </pc:spChg>
        <pc:spChg chg="mod">
          <ac:chgData name="Riccardo Banzi" userId="S::s4343934@studenti.unige.it::16dc963c-8fee-4af0-b4f3-5a77d1faf8ec" providerId="AD" clId="Web-{A15E9A7A-CD40-9633-AF74-E086AC4B8418}" dt="2021-10-26T22:48:48.938" v="245" actId="1076"/>
          <ac:spMkLst>
            <pc:docMk/>
            <pc:sldMk cId="460849331" sldId="534"/>
            <ac:spMk id="11" creationId="{42C410E8-9A1F-4C74-8FDD-BB79FAF2729B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50:04.237" v="273"/>
          <ac:spMkLst>
            <pc:docMk/>
            <pc:sldMk cId="460849331" sldId="534"/>
            <ac:spMk id="16" creationId="{9A6C0FD9-9AA9-47F7-AB8F-D5FB8EF305D5}"/>
          </ac:spMkLst>
        </pc:spChg>
      </pc:sldChg>
      <pc:sldChg chg="modSp">
        <pc:chgData name="Riccardo Banzi" userId="S::s4343934@studenti.unige.it::16dc963c-8fee-4af0-b4f3-5a77d1faf8ec" providerId="AD" clId="Web-{A15E9A7A-CD40-9633-AF74-E086AC4B8418}" dt="2021-10-26T22:23:02.260" v="4" actId="1076"/>
        <pc:sldMkLst>
          <pc:docMk/>
          <pc:sldMk cId="3774129547" sldId="542"/>
        </pc:sldMkLst>
        <pc:spChg chg="mod">
          <ac:chgData name="Riccardo Banzi" userId="S::s4343934@studenti.unige.it::16dc963c-8fee-4af0-b4f3-5a77d1faf8ec" providerId="AD" clId="Web-{A15E9A7A-CD40-9633-AF74-E086AC4B8418}" dt="2021-10-26T22:23:02.260" v="4" actId="1076"/>
          <ac:spMkLst>
            <pc:docMk/>
            <pc:sldMk cId="3774129547" sldId="542"/>
            <ac:spMk id="24" creationId="{364DF153-DF1D-4B18-8377-9D31696CFAE5}"/>
          </ac:spMkLst>
        </pc:spChg>
      </pc:sldChg>
      <pc:sldChg chg="del">
        <pc:chgData name="Riccardo Banzi" userId="S::s4343934@studenti.unige.it::16dc963c-8fee-4af0-b4f3-5a77d1faf8ec" providerId="AD" clId="Web-{A15E9A7A-CD40-9633-AF74-E086AC4B8418}" dt="2021-10-26T22:25:08.154" v="10"/>
        <pc:sldMkLst>
          <pc:docMk/>
          <pc:sldMk cId="3441451509" sldId="544"/>
        </pc:sldMkLst>
      </pc:sldChg>
      <pc:sldChg chg="del">
        <pc:chgData name="Riccardo Banzi" userId="S::s4343934@studenti.unige.it::16dc963c-8fee-4af0-b4f3-5a77d1faf8ec" providerId="AD" clId="Web-{A15E9A7A-CD40-9633-AF74-E086AC4B8418}" dt="2021-10-26T22:25:05.920" v="9"/>
        <pc:sldMkLst>
          <pc:docMk/>
          <pc:sldMk cId="3214095449" sldId="545"/>
        </pc:sldMkLst>
      </pc:sldChg>
      <pc:sldChg chg="del">
        <pc:chgData name="Riccardo Banzi" userId="S::s4343934@studenti.unige.it::16dc963c-8fee-4af0-b4f3-5a77d1faf8ec" providerId="AD" clId="Web-{A15E9A7A-CD40-9633-AF74-E086AC4B8418}" dt="2021-10-26T22:33:20.197" v="78"/>
        <pc:sldMkLst>
          <pc:docMk/>
          <pc:sldMk cId="2539552913" sldId="546"/>
        </pc:sldMkLst>
      </pc:sldChg>
      <pc:sldChg chg="del">
        <pc:chgData name="Riccardo Banzi" userId="S::s4343934@studenti.unige.it::16dc963c-8fee-4af0-b4f3-5a77d1faf8ec" providerId="AD" clId="Web-{A15E9A7A-CD40-9633-AF74-E086AC4B8418}" dt="2021-10-26T22:33:20.166" v="76"/>
        <pc:sldMkLst>
          <pc:docMk/>
          <pc:sldMk cId="1542117" sldId="547"/>
        </pc:sldMkLst>
      </pc:sldChg>
      <pc:sldChg chg="del">
        <pc:chgData name="Riccardo Banzi" userId="S::s4343934@studenti.unige.it::16dc963c-8fee-4af0-b4f3-5a77d1faf8ec" providerId="AD" clId="Web-{A15E9A7A-CD40-9633-AF74-E086AC4B8418}" dt="2021-10-26T22:33:20.181" v="77"/>
        <pc:sldMkLst>
          <pc:docMk/>
          <pc:sldMk cId="427186619" sldId="548"/>
        </pc:sldMkLst>
      </pc:sldChg>
      <pc:sldChg chg="addSp delSp modSp">
        <pc:chgData name="Riccardo Banzi" userId="S::s4343934@studenti.unige.it::16dc963c-8fee-4af0-b4f3-5a77d1faf8ec" providerId="AD" clId="Web-{A15E9A7A-CD40-9633-AF74-E086AC4B8418}" dt="2021-10-26T22:34:09.776" v="91"/>
        <pc:sldMkLst>
          <pc:docMk/>
          <pc:sldMk cId="3492865771" sldId="549"/>
        </pc:sldMkLst>
        <pc:spChg chg="del">
          <ac:chgData name="Riccardo Banzi" userId="S::s4343934@studenti.unige.it::16dc963c-8fee-4af0-b4f3-5a77d1faf8ec" providerId="AD" clId="Web-{A15E9A7A-CD40-9633-AF74-E086AC4B8418}" dt="2021-10-26T22:34:06.948" v="89"/>
          <ac:spMkLst>
            <pc:docMk/>
            <pc:sldMk cId="3492865771" sldId="549"/>
            <ac:spMk id="7" creationId="{EF1A3A89-DCC3-41CA-998D-48EEEDC36364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33:55.807" v="86"/>
          <ac:spMkLst>
            <pc:docMk/>
            <pc:sldMk cId="3492865771" sldId="549"/>
            <ac:spMk id="9" creationId="{EEE2F4D5-C3C4-429B-A44D-682A3F6DCE8B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33:55.807" v="87"/>
          <ac:spMkLst>
            <pc:docMk/>
            <pc:sldMk cId="3492865771" sldId="549"/>
            <ac:spMk id="10" creationId="{063826B3-6217-4C7F-A22E-209ECFD4AF36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4:09.776" v="91"/>
          <ac:spMkLst>
            <pc:docMk/>
            <pc:sldMk cId="3492865771" sldId="549"/>
            <ac:spMk id="11" creationId="{B956C853-622F-4757-B1D2-27B60A14E6F6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33:55.792" v="85"/>
          <ac:spMkLst>
            <pc:docMk/>
            <pc:sldMk cId="3492865771" sldId="549"/>
            <ac:spMk id="14" creationId="{B06432F2-6CDD-4557-A66F-F7B6E10149DA}"/>
          </ac:spMkLst>
        </pc:spChg>
        <pc:picChg chg="add del mod">
          <ac:chgData name="Riccardo Banzi" userId="S::s4343934@studenti.unige.it::16dc963c-8fee-4af0-b4f3-5a77d1faf8ec" providerId="AD" clId="Web-{A15E9A7A-CD40-9633-AF74-E086AC4B8418}" dt="2021-10-26T22:34:08.667" v="90"/>
          <ac:picMkLst>
            <pc:docMk/>
            <pc:sldMk cId="3492865771" sldId="549"/>
            <ac:picMk id="5" creationId="{7383320B-CB99-4CE6-A6D6-EB0E5106A3AB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32:22.211" v="70"/>
          <ac:picMkLst>
            <pc:docMk/>
            <pc:sldMk cId="3492865771" sldId="549"/>
            <ac:picMk id="6" creationId="{29632622-688D-42C4-9055-878F8BB2E09B}"/>
          </ac:picMkLst>
        </pc:picChg>
      </pc:sldChg>
      <pc:sldChg chg="del">
        <pc:chgData name="Riccardo Banzi" userId="S::s4343934@studenti.unige.it::16dc963c-8fee-4af0-b4f3-5a77d1faf8ec" providerId="AD" clId="Web-{A15E9A7A-CD40-9633-AF74-E086AC4B8418}" dt="2021-10-26T22:45:43.199" v="205"/>
        <pc:sldMkLst>
          <pc:docMk/>
          <pc:sldMk cId="4249775380" sldId="550"/>
        </pc:sldMkLst>
      </pc:sldChg>
      <pc:sldChg chg="addSp delSp modSp">
        <pc:chgData name="Riccardo Banzi" userId="S::s4343934@studenti.unige.it::16dc963c-8fee-4af0-b4f3-5a77d1faf8ec" providerId="AD" clId="Web-{A15E9A7A-CD40-9633-AF74-E086AC4B8418}" dt="2021-10-26T22:47:11.795" v="224"/>
        <pc:sldMkLst>
          <pc:docMk/>
          <pc:sldMk cId="1072449051" sldId="551"/>
        </pc:sldMkLst>
        <pc:spChg chg="add del mod">
          <ac:chgData name="Riccardo Banzi" userId="S::s4343934@studenti.unige.it::16dc963c-8fee-4af0-b4f3-5a77d1faf8ec" providerId="AD" clId="Web-{A15E9A7A-CD40-9633-AF74-E086AC4B8418}" dt="2021-10-26T22:47:11.561" v="218"/>
          <ac:spMkLst>
            <pc:docMk/>
            <pc:sldMk cId="1072449051" sldId="551"/>
            <ac:spMk id="6" creationId="{0A9BA6BD-768C-43C3-B111-3BD72F698564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7:11.795" v="224"/>
          <ac:spMkLst>
            <pc:docMk/>
            <pc:sldMk cId="1072449051" sldId="551"/>
            <ac:spMk id="10" creationId="{29D14248-7A60-4395-83C9-BB07C7DB6B23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7:11.561" v="223"/>
          <ac:spMkLst>
            <pc:docMk/>
            <pc:sldMk cId="1072449051" sldId="551"/>
            <ac:spMk id="12" creationId="{7EF8563C-DB00-4573-86CF-0FDF5890A8E8}"/>
          </ac:spMkLst>
        </pc:spChg>
        <pc:spChg chg="add del mod">
          <ac:chgData name="Riccardo Banzi" userId="S::s4343934@studenti.unige.it::16dc963c-8fee-4af0-b4f3-5a77d1faf8ec" providerId="AD" clId="Web-{A15E9A7A-CD40-9633-AF74-E086AC4B8418}" dt="2021-10-26T22:43:24.087" v="199"/>
          <ac:spMkLst>
            <pc:docMk/>
            <pc:sldMk cId="1072449051" sldId="551"/>
            <ac:spMk id="13" creationId="{34C442E0-091C-4902-BD45-F53C0DD425BF}"/>
          </ac:spMkLst>
        </pc:spChg>
        <pc:spChg chg="add del mod">
          <ac:chgData name="Riccardo Banzi" userId="S::s4343934@studenti.unige.it::16dc963c-8fee-4af0-b4f3-5a77d1faf8ec" providerId="AD" clId="Web-{A15E9A7A-CD40-9633-AF74-E086AC4B8418}" dt="2021-10-26T22:47:11.561" v="216"/>
          <ac:spMkLst>
            <pc:docMk/>
            <pc:sldMk cId="1072449051" sldId="551"/>
            <ac:spMk id="14" creationId="{6D49A245-1310-4363-BC3A-AFCE1367F74B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7:11.561" v="222"/>
          <ac:spMkLst>
            <pc:docMk/>
            <pc:sldMk cId="1072449051" sldId="551"/>
            <ac:spMk id="21" creationId="{0F6FC4E5-A207-4655-95CF-B1183919B9C7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7:11.561" v="221"/>
          <ac:spMkLst>
            <pc:docMk/>
            <pc:sldMk cId="1072449051" sldId="551"/>
            <ac:spMk id="22" creationId="{637069ED-9BBC-479F-9989-C79E6EC4A089}"/>
          </ac:spMkLst>
        </pc:spChg>
        <pc:picChg chg="del mod">
          <ac:chgData name="Riccardo Banzi" userId="S::s4343934@studenti.unige.it::16dc963c-8fee-4af0-b4f3-5a77d1faf8ec" providerId="AD" clId="Web-{A15E9A7A-CD40-9633-AF74-E086AC4B8418}" dt="2021-10-26T22:47:11.561" v="220"/>
          <ac:picMkLst>
            <pc:docMk/>
            <pc:sldMk cId="1072449051" sldId="551"/>
            <ac:picMk id="2" creationId="{2CD3725E-DEAB-4855-ADE5-D6C6513D5389}"/>
          </ac:picMkLst>
        </pc:picChg>
        <pc:picChg chg="del mod">
          <ac:chgData name="Riccardo Banzi" userId="S::s4343934@studenti.unige.it::16dc963c-8fee-4af0-b4f3-5a77d1faf8ec" providerId="AD" clId="Web-{A15E9A7A-CD40-9633-AF74-E086AC4B8418}" dt="2021-10-26T22:47:11.561" v="219"/>
          <ac:picMkLst>
            <pc:docMk/>
            <pc:sldMk cId="1072449051" sldId="551"/>
            <ac:picMk id="4" creationId="{0F13129C-71D9-4CF7-BACF-057F0F07D4FB}"/>
          </ac:picMkLst>
        </pc:picChg>
        <pc:picChg chg="add del mod">
          <ac:chgData name="Riccardo Banzi" userId="S::s4343934@studenti.unige.it::16dc963c-8fee-4af0-b4f3-5a77d1faf8ec" providerId="AD" clId="Web-{A15E9A7A-CD40-9633-AF74-E086AC4B8418}" dt="2021-10-26T22:47:11.561" v="217"/>
          <ac:picMkLst>
            <pc:docMk/>
            <pc:sldMk cId="1072449051" sldId="551"/>
            <ac:picMk id="7" creationId="{87A81FB3-4643-4B05-A10F-CB4FA4927822}"/>
          </ac:picMkLst>
        </pc:picChg>
      </pc:sldChg>
      <pc:sldChg chg="modSp">
        <pc:chgData name="Riccardo Banzi" userId="S::s4343934@studenti.unige.it::16dc963c-8fee-4af0-b4f3-5a77d1faf8ec" providerId="AD" clId="Web-{A15E9A7A-CD40-9633-AF74-E086AC4B8418}" dt="2021-10-26T22:48:14.281" v="244" actId="20577"/>
        <pc:sldMkLst>
          <pc:docMk/>
          <pc:sldMk cId="3673388244" sldId="556"/>
        </pc:sldMkLst>
        <pc:spChg chg="mod">
          <ac:chgData name="Riccardo Banzi" userId="S::s4343934@studenti.unige.it::16dc963c-8fee-4af0-b4f3-5a77d1faf8ec" providerId="AD" clId="Web-{A15E9A7A-CD40-9633-AF74-E086AC4B8418}" dt="2021-10-26T22:48:14.281" v="244" actId="20577"/>
          <ac:spMkLst>
            <pc:docMk/>
            <pc:sldMk cId="3673388244" sldId="556"/>
            <ac:spMk id="12" creationId="{7EF8563C-DB00-4573-86CF-0FDF5890A8E8}"/>
          </ac:spMkLst>
        </pc:spChg>
      </pc:sldChg>
      <pc:sldChg chg="add del replId">
        <pc:chgData name="Riccardo Banzi" userId="S::s4343934@studenti.unige.it::16dc963c-8fee-4af0-b4f3-5a77d1faf8ec" providerId="AD" clId="Web-{A15E9A7A-CD40-9633-AF74-E086AC4B8418}" dt="2021-10-26T22:25:04.263" v="8"/>
        <pc:sldMkLst>
          <pc:docMk/>
          <pc:sldMk cId="1380721982" sldId="557"/>
        </pc:sldMkLst>
      </pc:sldChg>
      <pc:sldChg chg="delSp modSp add replId">
        <pc:chgData name="Riccardo Banzi" userId="S::s4343934@studenti.unige.it::16dc963c-8fee-4af0-b4f3-5a77d1faf8ec" providerId="AD" clId="Web-{A15E9A7A-CD40-9633-AF74-E086AC4B8418}" dt="2021-10-26T22:25:31.405" v="24"/>
        <pc:sldMkLst>
          <pc:docMk/>
          <pc:sldMk cId="1774757806" sldId="558"/>
        </pc:sldMkLst>
        <pc:spChg chg="mod">
          <ac:chgData name="Riccardo Banzi" userId="S::s4343934@studenti.unige.it::16dc963c-8fee-4af0-b4f3-5a77d1faf8ec" providerId="AD" clId="Web-{A15E9A7A-CD40-9633-AF74-E086AC4B8418}" dt="2021-10-26T22:24:58.701" v="7" actId="20577"/>
          <ac:spMkLst>
            <pc:docMk/>
            <pc:sldMk cId="1774757806" sldId="558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25:31.405" v="24"/>
          <ac:spMkLst>
            <pc:docMk/>
            <pc:sldMk cId="1774757806" sldId="558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25:29.686" v="23"/>
          <ac:spMkLst>
            <pc:docMk/>
            <pc:sldMk cId="1774757806" sldId="558"/>
            <ac:spMk id="21" creationId="{9C0C18DB-7FAD-4DA2-A09D-F46E0C0CCE8B}"/>
          </ac:spMkLst>
        </pc:spChg>
        <pc:picChg chg="del">
          <ac:chgData name="Riccardo Banzi" userId="S::s4343934@studenti.unige.it::16dc963c-8fee-4af0-b4f3-5a77d1faf8ec" providerId="AD" clId="Web-{A15E9A7A-CD40-9633-AF74-E086AC4B8418}" dt="2021-10-26T22:25:27.311" v="21"/>
          <ac:picMkLst>
            <pc:docMk/>
            <pc:sldMk cId="1774757806" sldId="558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25:28.920" v="22"/>
          <ac:picMkLst>
            <pc:docMk/>
            <pc:sldMk cId="1774757806" sldId="558"/>
            <ac:picMk id="14" creationId="{BD429F80-553C-4E81-AAE5-D5052F7AA60F}"/>
          </ac:picMkLst>
        </pc:picChg>
      </pc:sldChg>
      <pc:sldChg chg="delSp modSp add ord replId">
        <pc:chgData name="Riccardo Banzi" userId="S::s4343934@studenti.unige.it::16dc963c-8fee-4af0-b4f3-5a77d1faf8ec" providerId="AD" clId="Web-{A15E9A7A-CD40-9633-AF74-E086AC4B8418}" dt="2021-10-26T22:25:52.093" v="30"/>
        <pc:sldMkLst>
          <pc:docMk/>
          <pc:sldMk cId="4127475328" sldId="559"/>
        </pc:sldMkLst>
        <pc:spChg chg="del">
          <ac:chgData name="Riccardo Banzi" userId="S::s4343934@studenti.unige.it::16dc963c-8fee-4af0-b4f3-5a77d1faf8ec" providerId="AD" clId="Web-{A15E9A7A-CD40-9633-AF74-E086AC4B8418}" dt="2021-10-26T22:25:38.686" v="26"/>
          <ac:spMkLst>
            <pc:docMk/>
            <pc:sldMk cId="4127475328" sldId="559"/>
            <ac:spMk id="4" creationId="{CD45AAEA-3351-4CC2-9219-A6B46B9AB949}"/>
          </ac:spMkLst>
        </pc:spChg>
        <pc:spChg chg="del mod">
          <ac:chgData name="Riccardo Banzi" userId="S::s4343934@studenti.unige.it::16dc963c-8fee-4af0-b4f3-5a77d1faf8ec" providerId="AD" clId="Web-{A15E9A7A-CD40-9633-AF74-E086AC4B8418}" dt="2021-10-26T22:25:43.421" v="29"/>
          <ac:spMkLst>
            <pc:docMk/>
            <pc:sldMk cId="4127475328" sldId="559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25:41.108" v="27"/>
          <ac:spMkLst>
            <pc:docMk/>
            <pc:sldMk cId="4127475328" sldId="559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25:22.748" v="17"/>
          <ac:spMkLst>
            <pc:docMk/>
            <pc:sldMk cId="4127475328" sldId="559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25:22.779" v="18"/>
          <ac:spMkLst>
            <pc:docMk/>
            <pc:sldMk cId="4127475328" sldId="559"/>
            <ac:spMk id="21" creationId="{9C0C18DB-7FAD-4DA2-A09D-F46E0C0CCE8B}"/>
          </ac:spMkLst>
        </pc:spChg>
        <pc:picChg chg="del">
          <ac:chgData name="Riccardo Banzi" userId="S::s4343934@studenti.unige.it::16dc963c-8fee-4af0-b4f3-5a77d1faf8ec" providerId="AD" clId="Web-{A15E9A7A-CD40-9633-AF74-E086AC4B8418}" dt="2021-10-26T22:25:24.092" v="19"/>
          <ac:picMkLst>
            <pc:docMk/>
            <pc:sldMk cId="4127475328" sldId="559"/>
            <ac:picMk id="6" creationId="{6BDA20BA-E80C-4FFF-BEC6-209C5CE272C6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25:37.280" v="25"/>
          <ac:picMkLst>
            <pc:docMk/>
            <pc:sldMk cId="4127475328" sldId="559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A15E9A7A-CD40-9633-AF74-E086AC4B8418}" dt="2021-10-26T22:25:24.123" v="20"/>
          <ac:picMkLst>
            <pc:docMk/>
            <pc:sldMk cId="4127475328" sldId="559"/>
            <ac:picMk id="14" creationId="{BD429F80-553C-4E81-AAE5-D5052F7AA60F}"/>
          </ac:picMkLst>
        </pc:picChg>
      </pc:sldChg>
      <pc:sldChg chg="delSp add replId">
        <pc:chgData name="Riccardo Banzi" userId="S::s4343934@studenti.unige.it::16dc963c-8fee-4af0-b4f3-5a77d1faf8ec" providerId="AD" clId="Web-{A15E9A7A-CD40-9633-AF74-E086AC4B8418}" dt="2021-10-26T22:25:20.279" v="16"/>
        <pc:sldMkLst>
          <pc:docMk/>
          <pc:sldMk cId="106480122" sldId="560"/>
        </pc:sldMkLst>
        <pc:spChg chg="del">
          <ac:chgData name="Riccardo Banzi" userId="S::s4343934@studenti.unige.it::16dc963c-8fee-4af0-b4f3-5a77d1faf8ec" providerId="AD" clId="Web-{A15E9A7A-CD40-9633-AF74-E086AC4B8418}" dt="2021-10-26T22:25:20.279" v="16"/>
          <ac:spMkLst>
            <pc:docMk/>
            <pc:sldMk cId="106480122" sldId="560"/>
            <ac:spMk id="21" creationId="{9C0C18DB-7FAD-4DA2-A09D-F46E0C0CCE8B}"/>
          </ac:spMkLst>
        </pc:spChg>
        <pc:picChg chg="del">
          <ac:chgData name="Riccardo Banzi" userId="S::s4343934@studenti.unige.it::16dc963c-8fee-4af0-b4f3-5a77d1faf8ec" providerId="AD" clId="Web-{A15E9A7A-CD40-9633-AF74-E086AC4B8418}" dt="2021-10-26T22:25:17.170" v="15"/>
          <ac:picMkLst>
            <pc:docMk/>
            <pc:sldMk cId="106480122" sldId="560"/>
            <ac:picMk id="6" creationId="{6BDA20BA-E80C-4FFF-BEC6-209C5CE272C6}"/>
          </ac:picMkLst>
        </pc:picChg>
      </pc:sldChg>
      <pc:sldChg chg="add replId">
        <pc:chgData name="Riccardo Banzi" userId="S::s4343934@studenti.unige.it::16dc963c-8fee-4af0-b4f3-5a77d1faf8ec" providerId="AD" clId="Web-{A15E9A7A-CD40-9633-AF74-E086AC4B8418}" dt="2021-10-26T22:25:16.060" v="14"/>
        <pc:sldMkLst>
          <pc:docMk/>
          <pc:sldMk cId="1256125590" sldId="561"/>
        </pc:sldMkLst>
      </pc:sldChg>
      <pc:sldChg chg="delSp add replId">
        <pc:chgData name="Riccardo Banzi" userId="S::s4343934@studenti.unige.it::16dc963c-8fee-4af0-b4f3-5a77d1faf8ec" providerId="AD" clId="Web-{A15E9A7A-CD40-9633-AF74-E086AC4B8418}" dt="2021-10-26T22:33:45.776" v="84"/>
        <pc:sldMkLst>
          <pc:docMk/>
          <pc:sldMk cId="1347270583" sldId="562"/>
        </pc:sldMkLst>
        <pc:spChg chg="del">
          <ac:chgData name="Riccardo Banzi" userId="S::s4343934@studenti.unige.it::16dc963c-8fee-4af0-b4f3-5a77d1faf8ec" providerId="AD" clId="Web-{A15E9A7A-CD40-9633-AF74-E086AC4B8418}" dt="2021-10-26T22:33:45.776" v="84"/>
          <ac:spMkLst>
            <pc:docMk/>
            <pc:sldMk cId="1347270583" sldId="562"/>
            <ac:spMk id="9" creationId="{EEE2F4D5-C3C4-429B-A44D-682A3F6DCE8B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3:45.776" v="83"/>
          <ac:spMkLst>
            <pc:docMk/>
            <pc:sldMk cId="1347270583" sldId="562"/>
            <ac:spMk id="14" creationId="{B06432F2-6CDD-4557-A66F-F7B6E10149DA}"/>
          </ac:spMkLst>
        </pc:spChg>
      </pc:sldChg>
      <pc:sldChg chg="delSp add replId">
        <pc:chgData name="Riccardo Banzi" userId="S::s4343934@studenti.unige.it::16dc963c-8fee-4af0-b4f3-5a77d1faf8ec" providerId="AD" clId="Web-{A15E9A7A-CD40-9633-AF74-E086AC4B8418}" dt="2021-10-26T22:33:37.276" v="82"/>
        <pc:sldMkLst>
          <pc:docMk/>
          <pc:sldMk cId="3792822681" sldId="563"/>
        </pc:sldMkLst>
        <pc:spChg chg="del">
          <ac:chgData name="Riccardo Banzi" userId="S::s4343934@studenti.unige.it::16dc963c-8fee-4af0-b4f3-5a77d1faf8ec" providerId="AD" clId="Web-{A15E9A7A-CD40-9633-AF74-E086AC4B8418}" dt="2021-10-26T22:33:37.276" v="82"/>
          <ac:spMkLst>
            <pc:docMk/>
            <pc:sldMk cId="3792822681" sldId="563"/>
            <ac:spMk id="9" creationId="{EEE2F4D5-C3C4-429B-A44D-682A3F6DCE8B}"/>
          </ac:spMkLst>
        </pc:spChg>
      </pc:sldChg>
      <pc:sldChg chg="add replId">
        <pc:chgData name="Riccardo Banzi" userId="S::s4343934@studenti.unige.it::16dc963c-8fee-4af0-b4f3-5a77d1faf8ec" providerId="AD" clId="Web-{A15E9A7A-CD40-9633-AF74-E086AC4B8418}" dt="2021-10-26T22:33:30.807" v="81"/>
        <pc:sldMkLst>
          <pc:docMk/>
          <pc:sldMk cId="1262840556" sldId="564"/>
        </pc:sldMkLst>
      </pc:sldChg>
      <pc:sldChg chg="add replId">
        <pc:chgData name="Riccardo Banzi" userId="S::s4343934@studenti.unige.it::16dc963c-8fee-4af0-b4f3-5a77d1faf8ec" providerId="AD" clId="Web-{A15E9A7A-CD40-9633-AF74-E086AC4B8418}" dt="2021-10-26T22:33:58.526" v="88"/>
        <pc:sldMkLst>
          <pc:docMk/>
          <pc:sldMk cId="3363461408" sldId="565"/>
        </pc:sldMkLst>
      </pc:sldChg>
      <pc:sldChg chg="delSp add replId">
        <pc:chgData name="Riccardo Banzi" userId="S::s4343934@studenti.unige.it::16dc963c-8fee-4af0-b4f3-5a77d1faf8ec" providerId="AD" clId="Web-{A15E9A7A-CD40-9633-AF74-E086AC4B8418}" dt="2021-10-26T22:36:09.576" v="122"/>
        <pc:sldMkLst>
          <pc:docMk/>
          <pc:sldMk cId="100698846" sldId="566"/>
        </pc:sldMkLst>
        <pc:spChg chg="del">
          <ac:chgData name="Riccardo Banzi" userId="S::s4343934@studenti.unige.it::16dc963c-8fee-4af0-b4f3-5a77d1faf8ec" providerId="AD" clId="Web-{A15E9A7A-CD40-9633-AF74-E086AC4B8418}" dt="2021-10-26T22:36:05.029" v="119"/>
          <ac:spMkLst>
            <pc:docMk/>
            <pc:sldMk cId="100698846" sldId="566"/>
            <ac:spMk id="7" creationId="{768F2C04-9EB1-4A4A-912E-6E44938C3C6E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7.420" v="121"/>
          <ac:spMkLst>
            <pc:docMk/>
            <pc:sldMk cId="100698846" sldId="566"/>
            <ac:spMk id="9" creationId="{F6DE4C5B-BAB6-4857-ABC1-7C8DEAC2EFDC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8"/>
          <ac:spMkLst>
            <pc:docMk/>
            <pc:sldMk cId="100698846" sldId="566"/>
            <ac:spMk id="14" creationId="{DC9D6643-C55E-4B7A-913C-79D8ED37E272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6.810" v="120"/>
          <ac:spMkLst>
            <pc:docMk/>
            <pc:sldMk cId="100698846" sldId="566"/>
            <ac:spMk id="16" creationId="{E77B5F6B-0F5F-4FBC-9C9B-337F3D55CFF8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7"/>
          <ac:spMkLst>
            <pc:docMk/>
            <pc:sldMk cId="100698846" sldId="566"/>
            <ac:spMk id="20" creationId="{EAE85D2A-7659-45F4-B51C-C1AE3683D5AA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6"/>
          <ac:spMkLst>
            <pc:docMk/>
            <pc:sldMk cId="100698846" sldId="566"/>
            <ac:spMk id="22" creationId="{87F22243-B14D-4184-BAC1-E07777A664EF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5"/>
          <ac:spMkLst>
            <pc:docMk/>
            <pc:sldMk cId="100698846" sldId="566"/>
            <ac:spMk id="23" creationId="{1A7A4CE6-40F1-49E6-91BB-3EFEF614B56B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4"/>
          <ac:spMkLst>
            <pc:docMk/>
            <pc:sldMk cId="100698846" sldId="566"/>
            <ac:spMk id="25" creationId="{AF0BB81D-1862-422C-8DB2-C8E6AEEC3F38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3"/>
          <ac:spMkLst>
            <pc:docMk/>
            <pc:sldMk cId="100698846" sldId="566"/>
            <ac:spMk id="27" creationId="{403963B4-6612-4C07-B5B8-AFCF6B906D71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9.576" v="122"/>
          <ac:spMkLst>
            <pc:docMk/>
            <pc:sldMk cId="100698846" sldId="566"/>
            <ac:spMk id="29" creationId="{22BE14A3-7346-4134-81A6-B4AD774BF03F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6:05.029" v="112"/>
          <ac:spMkLst>
            <pc:docMk/>
            <pc:sldMk cId="100698846" sldId="566"/>
            <ac:spMk id="31" creationId="{2965A617-9274-4FB3-9B62-F2123D053DB0}"/>
          </ac:spMkLst>
        </pc:spChg>
      </pc:sldChg>
      <pc:sldChg chg="delSp add replId">
        <pc:chgData name="Riccardo Banzi" userId="S::s4343934@studenti.unige.it::16dc963c-8fee-4af0-b4f3-5a77d1faf8ec" providerId="AD" clId="Web-{A15E9A7A-CD40-9633-AF74-E086AC4B8418}" dt="2021-10-26T22:35:50.888" v="111"/>
        <pc:sldMkLst>
          <pc:docMk/>
          <pc:sldMk cId="515880262" sldId="567"/>
        </pc:sldMkLst>
        <pc:spChg chg="del">
          <ac:chgData name="Riccardo Banzi" userId="S::s4343934@studenti.unige.it::16dc963c-8fee-4af0-b4f3-5a77d1faf8ec" providerId="AD" clId="Web-{A15E9A7A-CD40-9633-AF74-E086AC4B8418}" dt="2021-10-26T22:35:50.888" v="111"/>
          <ac:spMkLst>
            <pc:docMk/>
            <pc:sldMk cId="515880262" sldId="567"/>
            <ac:spMk id="25" creationId="{AF0BB81D-1862-422C-8DB2-C8E6AEEC3F38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5:50.482" v="110"/>
          <ac:spMkLst>
            <pc:docMk/>
            <pc:sldMk cId="515880262" sldId="567"/>
            <ac:spMk id="27" creationId="{403963B4-6612-4C07-B5B8-AFCF6B906D71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5:48.826" v="108"/>
          <ac:spMkLst>
            <pc:docMk/>
            <pc:sldMk cId="515880262" sldId="567"/>
            <ac:spMk id="29" creationId="{22BE14A3-7346-4134-81A6-B4AD774BF03F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5:50.482" v="109"/>
          <ac:spMkLst>
            <pc:docMk/>
            <pc:sldMk cId="515880262" sldId="567"/>
            <ac:spMk id="31" creationId="{2965A617-9274-4FB3-9B62-F2123D053DB0}"/>
          </ac:spMkLst>
        </pc:spChg>
      </pc:sldChg>
      <pc:sldChg chg="delSp add replId">
        <pc:chgData name="Riccardo Banzi" userId="S::s4343934@studenti.unige.it::16dc963c-8fee-4af0-b4f3-5a77d1faf8ec" providerId="AD" clId="Web-{A15E9A7A-CD40-9633-AF74-E086AC4B8418}" dt="2021-10-26T22:35:46.216" v="107"/>
        <pc:sldMkLst>
          <pc:docMk/>
          <pc:sldMk cId="833500785" sldId="568"/>
        </pc:sldMkLst>
        <pc:spChg chg="del">
          <ac:chgData name="Riccardo Banzi" userId="S::s4343934@studenti.unige.it::16dc963c-8fee-4af0-b4f3-5a77d1faf8ec" providerId="AD" clId="Web-{A15E9A7A-CD40-9633-AF74-E086AC4B8418}" dt="2021-10-26T22:35:46.169" v="106"/>
          <ac:spMkLst>
            <pc:docMk/>
            <pc:sldMk cId="833500785" sldId="568"/>
            <ac:spMk id="27" creationId="{403963B4-6612-4C07-B5B8-AFCF6B906D71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5:46.216" v="107"/>
          <ac:spMkLst>
            <pc:docMk/>
            <pc:sldMk cId="833500785" sldId="568"/>
            <ac:spMk id="29" creationId="{22BE14A3-7346-4134-81A6-B4AD774BF03F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5:46.169" v="105"/>
          <ac:spMkLst>
            <pc:docMk/>
            <pc:sldMk cId="833500785" sldId="568"/>
            <ac:spMk id="31" creationId="{2965A617-9274-4FB3-9B62-F2123D053DB0}"/>
          </ac:spMkLst>
        </pc:spChg>
      </pc:sldChg>
      <pc:sldChg chg="add replId">
        <pc:chgData name="Riccardo Banzi" userId="S::s4343934@studenti.unige.it::16dc963c-8fee-4af0-b4f3-5a77d1faf8ec" providerId="AD" clId="Web-{A15E9A7A-CD40-9633-AF74-E086AC4B8418}" dt="2021-10-26T22:35:42.638" v="104"/>
        <pc:sldMkLst>
          <pc:docMk/>
          <pc:sldMk cId="744460578" sldId="569"/>
        </pc:sldMkLst>
      </pc:sldChg>
      <pc:sldChg chg="delSp add ord replId">
        <pc:chgData name="Riccardo Banzi" userId="S::s4343934@studenti.unige.it::16dc963c-8fee-4af0-b4f3-5a77d1faf8ec" providerId="AD" clId="Web-{A15E9A7A-CD40-9633-AF74-E086AC4B8418}" dt="2021-10-26T22:36:26.983" v="126"/>
        <pc:sldMkLst>
          <pc:docMk/>
          <pc:sldMk cId="3451979391" sldId="570"/>
        </pc:sldMkLst>
        <pc:spChg chg="del">
          <ac:chgData name="Riccardo Banzi" userId="S::s4343934@studenti.unige.it::16dc963c-8fee-4af0-b4f3-5a77d1faf8ec" providerId="AD" clId="Web-{A15E9A7A-CD40-9633-AF74-E086AC4B8418}" dt="2021-10-26T22:36:22.311" v="125"/>
          <ac:spMkLst>
            <pc:docMk/>
            <pc:sldMk cId="3451979391" sldId="570"/>
            <ac:spMk id="23" creationId="{1A7A4CE6-40F1-49E6-91BB-3EFEF614B56B}"/>
          </ac:spMkLst>
        </pc:spChg>
      </pc:sldChg>
      <pc:sldChg chg="delSp add replId">
        <pc:chgData name="Riccardo Banzi" userId="S::s4343934@studenti.unige.it::16dc963c-8fee-4af0-b4f3-5a77d1faf8ec" providerId="AD" clId="Web-{A15E9A7A-CD40-9633-AF74-E086AC4B8418}" dt="2021-10-26T22:38:15.032" v="173"/>
        <pc:sldMkLst>
          <pc:docMk/>
          <pc:sldMk cId="2988740731" sldId="571"/>
        </pc:sldMkLst>
        <pc:spChg chg="del">
          <ac:chgData name="Riccardo Banzi" userId="S::s4343934@studenti.unige.it::16dc963c-8fee-4af0-b4f3-5a77d1faf8ec" providerId="AD" clId="Web-{A15E9A7A-CD40-9633-AF74-E086AC4B8418}" dt="2021-10-26T22:38:15.032" v="173"/>
          <ac:spMkLst>
            <pc:docMk/>
            <pc:sldMk cId="2988740731" sldId="571"/>
            <ac:spMk id="13" creationId="{86012A00-C4A6-427E-933C-96C9087FE719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38:13.782" v="172"/>
          <ac:spMkLst>
            <pc:docMk/>
            <pc:sldMk cId="2988740731" sldId="571"/>
            <ac:spMk id="22" creationId="{1C7A4B99-154F-4CCC-B95C-230B3AC420AE}"/>
          </ac:spMkLst>
        </pc:spChg>
      </pc:sldChg>
      <pc:sldChg chg="add replId">
        <pc:chgData name="Riccardo Banzi" userId="S::s4343934@studenti.unige.it::16dc963c-8fee-4af0-b4f3-5a77d1faf8ec" providerId="AD" clId="Web-{A15E9A7A-CD40-9633-AF74-E086AC4B8418}" dt="2021-10-26T22:38:06.532" v="171"/>
        <pc:sldMkLst>
          <pc:docMk/>
          <pc:sldMk cId="1294104791" sldId="572"/>
        </pc:sldMkLst>
      </pc:sldChg>
      <pc:sldChg chg="delSp add ord replId">
        <pc:chgData name="Riccardo Banzi" userId="S::s4343934@studenti.unige.it::16dc963c-8fee-4af0-b4f3-5a77d1faf8ec" providerId="AD" clId="Web-{A15E9A7A-CD40-9633-AF74-E086AC4B8418}" dt="2021-10-26T22:46:47.482" v="210"/>
        <pc:sldMkLst>
          <pc:docMk/>
          <pc:sldMk cId="1040294797" sldId="573"/>
        </pc:sldMkLst>
        <pc:spChg chg="del">
          <ac:chgData name="Riccardo Banzi" userId="S::s4343934@studenti.unige.it::16dc963c-8fee-4af0-b4f3-5a77d1faf8ec" providerId="AD" clId="Web-{A15E9A7A-CD40-9633-AF74-E086AC4B8418}" dt="2021-10-26T22:46:21.747" v="208"/>
          <ac:spMkLst>
            <pc:docMk/>
            <pc:sldMk cId="1040294797" sldId="573"/>
            <ac:spMk id="12" creationId="{7EF8563C-DB00-4573-86CF-0FDF5890A8E8}"/>
          </ac:spMkLst>
        </pc:spChg>
      </pc:sldChg>
      <pc:sldChg chg="add replId">
        <pc:chgData name="Riccardo Banzi" userId="S::s4343934@studenti.unige.it::16dc963c-8fee-4af0-b4f3-5a77d1faf8ec" providerId="AD" clId="Web-{A15E9A7A-CD40-9633-AF74-E086AC4B8418}" dt="2021-10-26T22:46:21.575" v="207"/>
        <pc:sldMkLst>
          <pc:docMk/>
          <pc:sldMk cId="2772142291" sldId="574"/>
        </pc:sldMkLst>
      </pc:sldChg>
      <pc:sldChg chg="delSp add">
        <pc:chgData name="Riccardo Banzi" userId="S::s4343934@studenti.unige.it::16dc963c-8fee-4af0-b4f3-5a77d1faf8ec" providerId="AD" clId="Web-{A15E9A7A-CD40-9633-AF74-E086AC4B8418}" dt="2021-10-26T22:47:00.842" v="215"/>
        <pc:sldMkLst>
          <pc:docMk/>
          <pc:sldMk cId="2204271653" sldId="575"/>
        </pc:sldMkLst>
        <pc:spChg chg="del">
          <ac:chgData name="Riccardo Banzi" userId="S::s4343934@studenti.unige.it::16dc963c-8fee-4af0-b4f3-5a77d1faf8ec" providerId="AD" clId="Web-{A15E9A7A-CD40-9633-AF74-E086AC4B8418}" dt="2021-10-26T22:47:00.842" v="215"/>
          <ac:spMkLst>
            <pc:docMk/>
            <pc:sldMk cId="2204271653" sldId="575"/>
            <ac:spMk id="10" creationId="{29D14248-7A60-4395-83C9-BB07C7DB6B23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6:52.857" v="211"/>
          <ac:spMkLst>
            <pc:docMk/>
            <pc:sldMk cId="2204271653" sldId="575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6:56.904" v="214"/>
          <ac:spMkLst>
            <pc:docMk/>
            <pc:sldMk cId="2204271653" sldId="575"/>
            <ac:spMk id="14" creationId="{6D49A245-1310-4363-BC3A-AFCE1367F74B}"/>
          </ac:spMkLst>
        </pc:spChg>
        <pc:spChg chg="del">
          <ac:chgData name="Riccardo Banzi" userId="S::s4343934@studenti.unige.it::16dc963c-8fee-4af0-b4f3-5a77d1faf8ec" providerId="AD" clId="Web-{A15E9A7A-CD40-9633-AF74-E086AC4B8418}" dt="2021-10-26T22:46:56.123" v="213"/>
          <ac:spMkLst>
            <pc:docMk/>
            <pc:sldMk cId="2204271653" sldId="575"/>
            <ac:spMk id="22" creationId="{637069ED-9BBC-479F-9989-C79E6EC4A089}"/>
          </ac:spMkLst>
        </pc:spChg>
        <pc:picChg chg="del">
          <ac:chgData name="Riccardo Banzi" userId="S::s4343934@studenti.unige.it::16dc963c-8fee-4af0-b4f3-5a77d1faf8ec" providerId="AD" clId="Web-{A15E9A7A-CD40-9633-AF74-E086AC4B8418}" dt="2021-10-26T22:46:54.545" v="212"/>
          <ac:picMkLst>
            <pc:docMk/>
            <pc:sldMk cId="2204271653" sldId="575"/>
            <ac:picMk id="4" creationId="{0F13129C-71D9-4CF7-BACF-057F0F07D4FB}"/>
          </ac:picMkLst>
        </pc:picChg>
      </pc:sldChg>
      <pc:sldChg chg="delSp add replId">
        <pc:chgData name="Riccardo Banzi" userId="S::s4343934@studenti.unige.it::16dc963c-8fee-4af0-b4f3-5a77d1faf8ec" providerId="AD" clId="Web-{A15E9A7A-CD40-9633-AF74-E086AC4B8418}" dt="2021-10-26T22:49:57.705" v="272"/>
        <pc:sldMkLst>
          <pc:docMk/>
          <pc:sldMk cId="3610863153" sldId="576"/>
        </pc:sldMkLst>
        <pc:spChg chg="del">
          <ac:chgData name="Riccardo Banzi" userId="S::s4343934@studenti.unige.it::16dc963c-8fee-4af0-b4f3-5a77d1faf8ec" providerId="AD" clId="Web-{A15E9A7A-CD40-9633-AF74-E086AC4B8418}" dt="2021-10-26T22:49:57.705" v="272"/>
          <ac:spMkLst>
            <pc:docMk/>
            <pc:sldMk cId="3610863153" sldId="576"/>
            <ac:spMk id="7" creationId="{40F4D68A-7AF6-46AF-AB21-62F11B04E657}"/>
          </ac:spMkLst>
        </pc:spChg>
      </pc:sldChg>
      <pc:sldChg chg="add replId">
        <pc:chgData name="Riccardo Banzi" userId="S::s4343934@studenti.unige.it::16dc963c-8fee-4af0-b4f3-5a77d1faf8ec" providerId="AD" clId="Web-{A15E9A7A-CD40-9633-AF74-E086AC4B8418}" dt="2021-10-26T22:49:54.674" v="271"/>
        <pc:sldMkLst>
          <pc:docMk/>
          <pc:sldMk cId="1694676118" sldId="577"/>
        </pc:sldMkLst>
      </pc:sldChg>
    </pc:docChg>
  </pc:docChgLst>
  <pc:docChgLst>
    <pc:chgData name="Riccardo Banzi" userId="S::s4343934@studenti.unige.it::16dc963c-8fee-4af0-b4f3-5a77d1faf8ec" providerId="AD" clId="Web-{074346C5-AAD2-3E0A-782D-FAA31A813356}"/>
    <pc:docChg chg="addSld delSld modSld">
      <pc:chgData name="Riccardo Banzi" userId="S::s4343934@studenti.unige.it::16dc963c-8fee-4af0-b4f3-5a77d1faf8ec" providerId="AD" clId="Web-{074346C5-AAD2-3E0A-782D-FAA31A813356}" dt="2021-10-17T10:58:17.704" v="1174" actId="1076"/>
      <pc:docMkLst>
        <pc:docMk/>
      </pc:docMkLst>
      <pc:sldChg chg="del">
        <pc:chgData name="Riccardo Banzi" userId="S::s4343934@studenti.unige.it::16dc963c-8fee-4af0-b4f3-5a77d1faf8ec" providerId="AD" clId="Web-{074346C5-AAD2-3E0A-782D-FAA31A813356}" dt="2021-10-17T09:30:01.141" v="1080"/>
        <pc:sldMkLst>
          <pc:docMk/>
          <pc:sldMk cId="338666085" sldId="265"/>
        </pc:sldMkLst>
      </pc:sldChg>
      <pc:sldChg chg="del">
        <pc:chgData name="Riccardo Banzi" userId="S::s4343934@studenti.unige.it::16dc963c-8fee-4af0-b4f3-5a77d1faf8ec" providerId="AD" clId="Web-{074346C5-AAD2-3E0A-782D-FAA31A813356}" dt="2021-10-17T09:20:45.896" v="714"/>
        <pc:sldMkLst>
          <pc:docMk/>
          <pc:sldMk cId="1630805505" sldId="274"/>
        </pc:sldMkLst>
      </pc:sldChg>
      <pc:sldChg chg="del">
        <pc:chgData name="Riccardo Banzi" userId="S::s4343934@studenti.unige.it::16dc963c-8fee-4af0-b4f3-5a77d1faf8ec" providerId="AD" clId="Web-{074346C5-AAD2-3E0A-782D-FAA31A813356}" dt="2021-10-17T09:20:59.178" v="716"/>
        <pc:sldMkLst>
          <pc:docMk/>
          <pc:sldMk cId="3890093558" sldId="275"/>
        </pc:sldMkLst>
      </pc:sldChg>
      <pc:sldChg chg="del">
        <pc:chgData name="Riccardo Banzi" userId="S::s4343934@studenti.unige.it::16dc963c-8fee-4af0-b4f3-5a77d1faf8ec" providerId="AD" clId="Web-{074346C5-AAD2-3E0A-782D-FAA31A813356}" dt="2021-10-17T09:21:04.928" v="717"/>
        <pc:sldMkLst>
          <pc:docMk/>
          <pc:sldMk cId="2085669748" sldId="276"/>
        </pc:sldMkLst>
      </pc:sldChg>
      <pc:sldChg chg="del">
        <pc:chgData name="Riccardo Banzi" userId="S::s4343934@studenti.unige.it::16dc963c-8fee-4af0-b4f3-5a77d1faf8ec" providerId="AD" clId="Web-{074346C5-AAD2-3E0A-782D-FAA31A813356}" dt="2021-10-17T09:21:09.990" v="718"/>
        <pc:sldMkLst>
          <pc:docMk/>
          <pc:sldMk cId="3685371554" sldId="277"/>
        </pc:sldMkLst>
      </pc:sldChg>
      <pc:sldChg chg="del">
        <pc:chgData name="Riccardo Banzi" userId="S::s4343934@studenti.unige.it::16dc963c-8fee-4af0-b4f3-5a77d1faf8ec" providerId="AD" clId="Web-{074346C5-AAD2-3E0A-782D-FAA31A813356}" dt="2021-10-17T09:28:44.202" v="1004"/>
        <pc:sldMkLst>
          <pc:docMk/>
          <pc:sldMk cId="2414148373" sldId="278"/>
        </pc:sldMkLst>
      </pc:sldChg>
      <pc:sldChg chg="del">
        <pc:chgData name="Riccardo Banzi" userId="S::s4343934@studenti.unige.it::16dc963c-8fee-4af0-b4f3-5a77d1faf8ec" providerId="AD" clId="Web-{074346C5-AAD2-3E0A-782D-FAA31A813356}" dt="2021-10-17T09:28:45.265" v="1005"/>
        <pc:sldMkLst>
          <pc:docMk/>
          <pc:sldMk cId="3177860690" sldId="279"/>
        </pc:sldMkLst>
      </pc:sldChg>
      <pc:sldChg chg="modSp">
        <pc:chgData name="Riccardo Banzi" userId="S::s4343934@studenti.unige.it::16dc963c-8fee-4af0-b4f3-5a77d1faf8ec" providerId="AD" clId="Web-{074346C5-AAD2-3E0A-782D-FAA31A813356}" dt="2021-10-17T10:49:33.703" v="1085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074346C5-AAD2-3E0A-782D-FAA31A813356}" dt="2021-10-17T10:48:04.810" v="1081"/>
          <ac:spMkLst>
            <pc:docMk/>
            <pc:sldMk cId="3315444489" sldId="291"/>
            <ac:spMk id="19" creationId="{88FE08E7-E99D-49BB-882F-0B03F2E71FE7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49:33.703" v="1085"/>
          <ac:spMkLst>
            <pc:docMk/>
            <pc:sldMk cId="3315444489" sldId="291"/>
            <ac:spMk id="22" creationId="{5FEC6092-FBAC-4890-B62D-503E53EDBA7F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48:34.467" v="1082"/>
          <ac:spMkLst>
            <pc:docMk/>
            <pc:sldMk cId="3315444489" sldId="291"/>
            <ac:spMk id="23" creationId="{11E28DCE-7267-4A51-AA09-ED9555B20A6C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49:12.406" v="1084"/>
          <ac:spMkLst>
            <pc:docMk/>
            <pc:sldMk cId="3315444489" sldId="291"/>
            <ac:spMk id="24" creationId="{5BE62F2B-415C-4604-97D9-46731B618E5A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48:53.108" v="1083"/>
          <ac:spMkLst>
            <pc:docMk/>
            <pc:sldMk cId="3315444489" sldId="291"/>
            <ac:spMk id="25" creationId="{104EEE95-7E77-4A07-A012-32B32C37CEBE}"/>
          </ac:spMkLst>
        </pc:spChg>
      </pc:sldChg>
      <pc:sldChg chg="addSp delSp modSp">
        <pc:chgData name="Riccardo Banzi" userId="S::s4343934@studenti.unige.it::16dc963c-8fee-4af0-b4f3-5a77d1faf8ec" providerId="AD" clId="Web-{074346C5-AAD2-3E0A-782D-FAA31A813356}" dt="2021-10-17T10:58:17.704" v="1174" actId="1076"/>
        <pc:sldMkLst>
          <pc:docMk/>
          <pc:sldMk cId="2913227103" sldId="293"/>
        </pc:sldMkLst>
        <pc:spChg chg="mod">
          <ac:chgData name="Riccardo Banzi" userId="S::s4343934@studenti.unige.it::16dc963c-8fee-4af0-b4f3-5a77d1faf8ec" providerId="AD" clId="Web-{074346C5-AAD2-3E0A-782D-FAA31A813356}" dt="2021-10-17T10:51:32.457" v="1108" actId="1076"/>
          <ac:spMkLst>
            <pc:docMk/>
            <pc:sldMk cId="2913227103" sldId="293"/>
            <ac:spMk id="2" creationId="{68B9577A-8D02-46B3-9056-F83631B00E7F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49:55.157" v="1086"/>
          <ac:spMkLst>
            <pc:docMk/>
            <pc:sldMk cId="2913227103" sldId="293"/>
            <ac:spMk id="3" creationId="{74E365F7-4F0B-4413-8810-E3DB0B34E07E}"/>
          </ac:spMkLst>
        </pc:spChg>
        <pc:spChg chg="add mod ord">
          <ac:chgData name="Riccardo Banzi" userId="S::s4343934@studenti.unige.it::16dc963c-8fee-4af0-b4f3-5a77d1faf8ec" providerId="AD" clId="Web-{074346C5-AAD2-3E0A-782D-FAA31A813356}" dt="2021-10-17T10:51:39.332" v="1109" actId="1076"/>
          <ac:spMkLst>
            <pc:docMk/>
            <pc:sldMk cId="2913227103" sldId="293"/>
            <ac:spMk id="4" creationId="{A7D9ACD7-5DB5-4645-B935-177197C6F845}"/>
          </ac:spMkLst>
        </pc:spChg>
        <pc:spChg chg="del mod">
          <ac:chgData name="Riccardo Banzi" userId="S::s4343934@studenti.unige.it::16dc963c-8fee-4af0-b4f3-5a77d1faf8ec" providerId="AD" clId="Web-{074346C5-AAD2-3E0A-782D-FAA31A813356}" dt="2021-10-17T10:50:25.252" v="1092"/>
          <ac:spMkLst>
            <pc:docMk/>
            <pc:sldMk cId="2913227103" sldId="293"/>
            <ac:spMk id="5" creationId="{3A9991BC-5DA9-43D4-A80F-CBBFE2259632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10:51:44.489" v="1112" actId="1076"/>
          <ac:spMkLst>
            <pc:docMk/>
            <pc:sldMk cId="2913227103" sldId="293"/>
            <ac:spMk id="6" creationId="{E169C5E1-B066-4357-9FFA-5E7E684098BE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10:57:07.233" v="1170" actId="1076"/>
          <ac:spMkLst>
            <pc:docMk/>
            <pc:sldMk cId="2913227103" sldId="293"/>
            <ac:spMk id="7" creationId="{71039BC8-A240-47E4-AB4A-895B96FFB90C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10:57:33.953" v="1173" actId="20577"/>
          <ac:spMkLst>
            <pc:docMk/>
            <pc:sldMk cId="2913227103" sldId="293"/>
            <ac:spMk id="11" creationId="{09E3206E-A00C-49E2-A06E-0881AE52E494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10:57:13.484" v="1171" actId="1076"/>
          <ac:spMkLst>
            <pc:docMk/>
            <pc:sldMk cId="2913227103" sldId="293"/>
            <ac:spMk id="14" creationId="{E9C136D6-974D-437F-9C45-788CFAA69CD6}"/>
          </ac:spMkLst>
        </pc:spChg>
        <pc:picChg chg="mod">
          <ac:chgData name="Riccardo Banzi" userId="S::s4343934@studenti.unige.it::16dc963c-8fee-4af0-b4f3-5a77d1faf8ec" providerId="AD" clId="Web-{074346C5-AAD2-3E0A-782D-FAA31A813356}" dt="2021-10-17T10:51:39.348" v="1111" actId="1076"/>
          <ac:picMkLst>
            <pc:docMk/>
            <pc:sldMk cId="2913227103" sldId="293"/>
            <ac:picMk id="8" creationId="{DB0762CE-A8CE-491B-B271-4BA22F76A175}"/>
          </ac:picMkLst>
        </pc:picChg>
        <pc:picChg chg="add mod">
          <ac:chgData name="Riccardo Banzi" userId="S::s4343934@studenti.unige.it::16dc963c-8fee-4af0-b4f3-5a77d1faf8ec" providerId="AD" clId="Web-{074346C5-AAD2-3E0A-782D-FAA31A813356}" dt="2021-10-17T10:58:17.704" v="1174" actId="1076"/>
          <ac:picMkLst>
            <pc:docMk/>
            <pc:sldMk cId="2913227103" sldId="293"/>
            <ac:picMk id="13" creationId="{1C73F48D-522A-42E6-8544-D298FADA9BE9}"/>
          </ac:picMkLst>
        </pc:picChg>
      </pc:sldChg>
      <pc:sldChg chg="modSp">
        <pc:chgData name="Riccardo Banzi" userId="S::s4343934@studenti.unige.it::16dc963c-8fee-4af0-b4f3-5a77d1faf8ec" providerId="AD" clId="Web-{074346C5-AAD2-3E0A-782D-FAA31A813356}" dt="2021-10-17T09:11:48.136" v="375" actId="20577"/>
        <pc:sldMkLst>
          <pc:docMk/>
          <pc:sldMk cId="373521366" sldId="318"/>
        </pc:sldMkLst>
        <pc:spChg chg="mod">
          <ac:chgData name="Riccardo Banzi" userId="S::s4343934@studenti.unige.it::16dc963c-8fee-4af0-b4f3-5a77d1faf8ec" providerId="AD" clId="Web-{074346C5-AAD2-3E0A-782D-FAA31A813356}" dt="2021-10-17T09:11:48.136" v="375" actId="20577"/>
          <ac:spMkLst>
            <pc:docMk/>
            <pc:sldMk cId="373521366" sldId="318"/>
            <ac:spMk id="4" creationId="{704E2265-F7B6-40C7-8225-D86E89051A27}"/>
          </ac:spMkLst>
        </pc:spChg>
      </pc:sldChg>
      <pc:sldChg chg="del">
        <pc:chgData name="Riccardo Banzi" userId="S::s4343934@studenti.unige.it::16dc963c-8fee-4af0-b4f3-5a77d1faf8ec" providerId="AD" clId="Web-{074346C5-AAD2-3E0A-782D-FAA31A813356}" dt="2021-10-17T09:20:52.646" v="715"/>
        <pc:sldMkLst>
          <pc:docMk/>
          <pc:sldMk cId="3057383883" sldId="335"/>
        </pc:sldMkLst>
      </pc:sldChg>
      <pc:sldChg chg="modSp">
        <pc:chgData name="Riccardo Banzi" userId="S::s4343934@studenti.unige.it::16dc963c-8fee-4af0-b4f3-5a77d1faf8ec" providerId="AD" clId="Web-{074346C5-AAD2-3E0A-782D-FAA31A813356}" dt="2021-10-17T09:17:05.611" v="523" actId="20577"/>
        <pc:sldMkLst>
          <pc:docMk/>
          <pc:sldMk cId="1892075851" sldId="336"/>
        </pc:sldMkLst>
        <pc:spChg chg="mod">
          <ac:chgData name="Riccardo Banzi" userId="S::s4343934@studenti.unige.it::16dc963c-8fee-4af0-b4f3-5a77d1faf8ec" providerId="AD" clId="Web-{074346C5-AAD2-3E0A-782D-FAA31A813356}" dt="2021-10-17T09:17:05.611" v="523" actId="20577"/>
          <ac:spMkLst>
            <pc:docMk/>
            <pc:sldMk cId="1892075851" sldId="336"/>
            <ac:spMk id="5" creationId="{37ECB637-4045-4405-9435-EED3FB1D177B}"/>
          </ac:spMkLst>
        </pc:spChg>
      </pc:sldChg>
      <pc:sldChg chg="addSp delSp modSp add replId">
        <pc:chgData name="Riccardo Banzi" userId="S::s4343934@studenti.unige.it::16dc963c-8fee-4af0-b4f3-5a77d1faf8ec" providerId="AD" clId="Web-{074346C5-AAD2-3E0A-782D-FAA31A813356}" dt="2021-10-17T08:55:59.117" v="125" actId="1076"/>
        <pc:sldMkLst>
          <pc:docMk/>
          <pc:sldMk cId="2068583347" sldId="337"/>
        </pc:sldMkLst>
        <pc:spChg chg="del">
          <ac:chgData name="Riccardo Banzi" userId="S::s4343934@studenti.unige.it::16dc963c-8fee-4af0-b4f3-5a77d1faf8ec" providerId="AD" clId="Web-{074346C5-AAD2-3E0A-782D-FAA31A813356}" dt="2021-10-17T08:45:10.730" v="5"/>
          <ac:spMkLst>
            <pc:docMk/>
            <pc:sldMk cId="2068583347" sldId="337"/>
            <ac:spMk id="2" creationId="{47009E40-0F7E-4960-9944-6CDC419C786F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8:54:33.225" v="93" actId="20577"/>
          <ac:spMkLst>
            <pc:docMk/>
            <pc:sldMk cId="2068583347" sldId="337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8:54:47.991" v="98" actId="20577"/>
          <ac:spMkLst>
            <pc:docMk/>
            <pc:sldMk cId="2068583347" sldId="337"/>
            <ac:spMk id="4" creationId="{5B541D07-2DB2-4197-B07C-8A24FE9C5C2D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8:52:46.910" v="80" actId="1076"/>
          <ac:spMkLst>
            <pc:docMk/>
            <pc:sldMk cId="2068583347" sldId="337"/>
            <ac:spMk id="5" creationId="{962ACE7C-87DC-42E0-8004-30A7E4C56384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8:54:52.350" v="99" actId="1076"/>
          <ac:spMkLst>
            <pc:docMk/>
            <pc:sldMk cId="2068583347" sldId="337"/>
            <ac:spMk id="6" creationId="{AFC9675D-DD1F-4663-846A-7DA650740929}"/>
          </ac:spMkLst>
        </pc:spChg>
        <pc:spChg chg="add del mod">
          <ac:chgData name="Riccardo Banzi" userId="S::s4343934@studenti.unige.it::16dc963c-8fee-4af0-b4f3-5a77d1faf8ec" providerId="AD" clId="Web-{074346C5-AAD2-3E0A-782D-FAA31A813356}" dt="2021-10-17T08:49:05.359" v="53"/>
          <ac:spMkLst>
            <pc:docMk/>
            <pc:sldMk cId="2068583347" sldId="337"/>
            <ac:spMk id="12" creationId="{86B0D70F-0E35-4417-BCAC-29C6F902E1B1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45:10.777" v="6"/>
          <ac:spMkLst>
            <pc:docMk/>
            <pc:sldMk cId="2068583347" sldId="337"/>
            <ac:spMk id="14" creationId="{B4E5AB9F-BD14-41CA-A009-36D898539B74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45:11.667" v="7"/>
          <ac:spMkLst>
            <pc:docMk/>
            <pc:sldMk cId="2068583347" sldId="337"/>
            <ac:spMk id="15" creationId="{FE78ECC8-D3E1-4EC7-BF27-39825CA203FB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45:13.152" v="8"/>
          <ac:spMkLst>
            <pc:docMk/>
            <pc:sldMk cId="2068583347" sldId="337"/>
            <ac:spMk id="16" creationId="{2BCAFC2E-E0EF-46E3-B557-A45FDB565755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8:55:59.117" v="125" actId="1076"/>
          <ac:spMkLst>
            <pc:docMk/>
            <pc:sldMk cId="2068583347" sldId="337"/>
            <ac:spMk id="17" creationId="{E4F58523-0E61-4572-955F-085C140C1DF4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45:13.886" v="9"/>
          <ac:spMkLst>
            <pc:docMk/>
            <pc:sldMk cId="2068583347" sldId="337"/>
            <ac:spMk id="23" creationId="{2496A39A-2ED5-4B48-BC58-887E53211CD2}"/>
          </ac:spMkLst>
        </pc:spChg>
        <pc:picChg chg="add mod">
          <ac:chgData name="Riccardo Banzi" userId="S::s4343934@studenti.unige.it::16dc963c-8fee-4af0-b4f3-5a77d1faf8ec" providerId="AD" clId="Web-{074346C5-AAD2-3E0A-782D-FAA31A813356}" dt="2021-10-17T08:54:20.569" v="87" actId="1076"/>
          <ac:picMkLst>
            <pc:docMk/>
            <pc:sldMk cId="2068583347" sldId="337"/>
            <ac:picMk id="7" creationId="{FDD811F2-0550-4750-A904-39503F2789DE}"/>
          </ac:picMkLst>
        </pc:pic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00:15.091" v="178" actId="1076"/>
        <pc:sldMkLst>
          <pc:docMk/>
          <pc:sldMk cId="1179699260" sldId="338"/>
        </pc:sldMkLst>
        <pc:spChg chg="add mod">
          <ac:chgData name="Riccardo Banzi" userId="S::s4343934@studenti.unige.it::16dc963c-8fee-4af0-b4f3-5a77d1faf8ec" providerId="AD" clId="Web-{074346C5-AAD2-3E0A-782D-FAA31A813356}" dt="2021-10-17T08:57:50.744" v="165" actId="20577"/>
          <ac:spMkLst>
            <pc:docMk/>
            <pc:sldMk cId="1179699260" sldId="338"/>
            <ac:spMk id="2" creationId="{486DEAA9-F636-44AE-9DD7-8FAE921C1173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55:02.601" v="101"/>
          <ac:spMkLst>
            <pc:docMk/>
            <pc:sldMk cId="1179699260" sldId="338"/>
            <ac:spMk id="4" creationId="{5B541D07-2DB2-4197-B07C-8A24FE9C5C2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55:05.741" v="103"/>
          <ac:spMkLst>
            <pc:docMk/>
            <pc:sldMk cId="1179699260" sldId="338"/>
            <ac:spMk id="5" creationId="{962ACE7C-87DC-42E0-8004-30A7E4C56384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8:55:04.413" v="102"/>
          <ac:spMkLst>
            <pc:docMk/>
            <pc:sldMk cId="1179699260" sldId="338"/>
            <ac:spMk id="6" creationId="{AFC9675D-DD1F-4663-846A-7DA650740929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8:59:56.372" v="173" actId="1076"/>
          <ac:spMkLst>
            <pc:docMk/>
            <pc:sldMk cId="1179699260" sldId="338"/>
            <ac:spMk id="11" creationId="{8402A37E-8F39-40AE-9CCD-A961F810CBB6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0:02.481" v="176" actId="20577"/>
          <ac:spMkLst>
            <pc:docMk/>
            <pc:sldMk cId="1179699260" sldId="338"/>
            <ac:spMk id="13" creationId="{4B2F58DA-681E-4A04-9F30-ACAD39A5C8AD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0:15.091" v="178" actId="1076"/>
          <ac:spMkLst>
            <pc:docMk/>
            <pc:sldMk cId="1179699260" sldId="338"/>
            <ac:spMk id="14" creationId="{B4829112-7A6C-48B9-8A1F-F1E067581BD1}"/>
          </ac:spMkLst>
        </pc:spChg>
        <pc:picChg chg="mod">
          <ac:chgData name="Riccardo Banzi" userId="S::s4343934@studenti.unige.it::16dc963c-8fee-4af0-b4f3-5a77d1faf8ec" providerId="AD" clId="Web-{074346C5-AAD2-3E0A-782D-FAA31A813356}" dt="2021-10-17T08:59:42.418" v="171" actId="1076"/>
          <ac:picMkLst>
            <pc:docMk/>
            <pc:sldMk cId="1179699260" sldId="338"/>
            <ac:picMk id="7" creationId="{FDD811F2-0550-4750-A904-39503F2789DE}"/>
          </ac:picMkLst>
        </pc:picChg>
        <pc:picChg chg="add mod">
          <ac:chgData name="Riccardo Banzi" userId="S::s4343934@studenti.unige.it::16dc963c-8fee-4af0-b4f3-5a77d1faf8ec" providerId="AD" clId="Web-{074346C5-AAD2-3E0A-782D-FAA31A813356}" dt="2021-10-17T08:59:40.215" v="170" actId="1076"/>
          <ac:picMkLst>
            <pc:docMk/>
            <pc:sldMk cId="1179699260" sldId="338"/>
            <ac:picMk id="9" creationId="{173D5B89-BB33-469F-9ACD-D35BEC3222A7}"/>
          </ac:picMkLst>
        </pc:pic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07:19.974" v="262"/>
        <pc:sldMkLst>
          <pc:docMk/>
          <pc:sldMk cId="2301027432" sldId="339"/>
        </pc:sldMkLst>
        <pc:spChg chg="mod">
          <ac:chgData name="Riccardo Banzi" userId="S::s4343934@studenti.unige.it::16dc963c-8fee-4af0-b4f3-5a77d1faf8ec" providerId="AD" clId="Web-{074346C5-AAD2-3E0A-782D-FAA31A813356}" dt="2021-10-17T09:02:21.515" v="191" actId="1076"/>
          <ac:spMkLst>
            <pc:docMk/>
            <pc:sldMk cId="2301027432" sldId="339"/>
            <ac:spMk id="2" creationId="{486DEAA9-F636-44AE-9DD7-8FAE921C1173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3:12.516" v="196" actId="1076"/>
          <ac:spMkLst>
            <pc:docMk/>
            <pc:sldMk cId="2301027432" sldId="339"/>
            <ac:spMk id="4" creationId="{DC2DFBEE-0982-40FC-85E5-8D8BCBD3472A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5:46.441" v="246" actId="20577"/>
          <ac:spMkLst>
            <pc:docMk/>
            <pc:sldMk cId="2301027432" sldId="339"/>
            <ac:spMk id="10" creationId="{BDB57B80-9735-4C46-8BBB-5EC4C318B920}"/>
          </ac:spMkLst>
        </pc:spChg>
        <pc:spChg chg="add del mod">
          <ac:chgData name="Riccardo Banzi" userId="S::s4343934@studenti.unige.it::16dc963c-8fee-4af0-b4f3-5a77d1faf8ec" providerId="AD" clId="Web-{074346C5-AAD2-3E0A-782D-FAA31A813356}" dt="2021-10-17T09:05:07.471" v="227" actId="20577"/>
          <ac:spMkLst>
            <pc:docMk/>
            <pc:sldMk cId="2301027432" sldId="339"/>
            <ac:spMk id="11" creationId="{8402A37E-8F39-40AE-9CCD-A961F810CBB6}"/>
          </ac:spMkLst>
        </pc:spChg>
        <pc:spChg chg="add del">
          <ac:chgData name="Riccardo Banzi" userId="S::s4343934@studenti.unige.it::16dc963c-8fee-4af0-b4f3-5a77d1faf8ec" providerId="AD" clId="Web-{074346C5-AAD2-3E0A-782D-FAA31A813356}" dt="2021-10-17T09:07:19.974" v="262"/>
          <ac:spMkLst>
            <pc:docMk/>
            <pc:sldMk cId="2301027432" sldId="339"/>
            <ac:spMk id="12" creationId="{F1FD3A63-1916-46B1-AD17-83C8008799A6}"/>
          </ac:spMkLst>
        </pc:spChg>
        <pc:spChg chg="add del mod">
          <ac:chgData name="Riccardo Banzi" userId="S::s4343934@studenti.unige.it::16dc963c-8fee-4af0-b4f3-5a77d1faf8ec" providerId="AD" clId="Web-{074346C5-AAD2-3E0A-782D-FAA31A813356}" dt="2021-10-17T09:05:06.143" v="226" actId="20577"/>
          <ac:spMkLst>
            <pc:docMk/>
            <pc:sldMk cId="2301027432" sldId="339"/>
            <ac:spMk id="13" creationId="{4B2F58DA-681E-4A04-9F30-ACAD39A5C8AD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04:49.221" v="213" actId="1076"/>
          <ac:spMkLst>
            <pc:docMk/>
            <pc:sldMk cId="2301027432" sldId="339"/>
            <ac:spMk id="14" creationId="{B4829112-7A6C-48B9-8A1F-F1E067581BD1}"/>
          </ac:spMkLst>
        </pc:spChg>
        <pc:picChg chg="mod">
          <ac:chgData name="Riccardo Banzi" userId="S::s4343934@studenti.unige.it::16dc963c-8fee-4af0-b4f3-5a77d1faf8ec" providerId="AD" clId="Web-{074346C5-AAD2-3E0A-782D-FAA31A813356}" dt="2021-10-17T09:04:39.612" v="210" actId="1076"/>
          <ac:picMkLst>
            <pc:docMk/>
            <pc:sldMk cId="2301027432" sldId="339"/>
            <ac:picMk id="7" creationId="{FDD811F2-0550-4750-A904-39503F2789DE}"/>
          </ac:picMkLst>
        </pc:picChg>
        <pc:picChg chg="mod">
          <ac:chgData name="Riccardo Banzi" userId="S::s4343934@studenti.unige.it::16dc963c-8fee-4af0-b4f3-5a77d1faf8ec" providerId="AD" clId="Web-{074346C5-AAD2-3E0A-782D-FAA31A813356}" dt="2021-10-17T09:04:45.846" v="212" actId="1076"/>
          <ac:picMkLst>
            <pc:docMk/>
            <pc:sldMk cId="2301027432" sldId="339"/>
            <ac:picMk id="9" creationId="{173D5B89-BB33-469F-9ACD-D35BEC3222A7}"/>
          </ac:picMkLst>
        </pc:pic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14:16.873" v="463" actId="20577"/>
        <pc:sldMkLst>
          <pc:docMk/>
          <pc:sldMk cId="3534226439" sldId="340"/>
        </pc:sldMkLst>
        <pc:spChg chg="del">
          <ac:chgData name="Riccardo Banzi" userId="S::s4343934@studenti.unige.it::16dc963c-8fee-4af0-b4f3-5a77d1faf8ec" providerId="AD" clId="Web-{074346C5-AAD2-3E0A-782D-FAA31A813356}" dt="2021-10-17T09:06:47.130" v="253"/>
          <ac:spMkLst>
            <pc:docMk/>
            <pc:sldMk cId="3534226439" sldId="340"/>
            <ac:spMk id="2" creationId="{486DEAA9-F636-44AE-9DD7-8FAE921C1173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06:43.286" v="252" actId="20577"/>
          <ac:spMkLst>
            <pc:docMk/>
            <pc:sldMk cId="3534226439" sldId="340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06:49.411" v="254"/>
          <ac:spMkLst>
            <pc:docMk/>
            <pc:sldMk cId="3534226439" sldId="340"/>
            <ac:spMk id="4" creationId="{DC2DFBEE-0982-40FC-85E5-8D8BCBD3472A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7:58.068" v="280" actId="20577"/>
          <ac:spMkLst>
            <pc:docMk/>
            <pc:sldMk cId="3534226439" sldId="340"/>
            <ac:spMk id="5" creationId="{37781B3B-9AE5-4444-9251-03A77F033CCF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8:15.272" v="283" actId="1076"/>
          <ac:spMkLst>
            <pc:docMk/>
            <pc:sldMk cId="3534226439" sldId="340"/>
            <ac:spMk id="6" creationId="{027885AA-E5B3-41E5-9F14-AEC5C7ABDCCB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06:51.739" v="255"/>
          <ac:spMkLst>
            <pc:docMk/>
            <pc:sldMk cId="3534226439" sldId="340"/>
            <ac:spMk id="10" creationId="{BDB57B80-9735-4C46-8BBB-5EC4C318B920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07:01.302" v="260"/>
          <ac:spMkLst>
            <pc:docMk/>
            <pc:sldMk cId="3534226439" sldId="340"/>
            <ac:spMk id="11" creationId="{8402A37E-8F39-40AE-9CCD-A961F810CBB6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06:58.599" v="258"/>
          <ac:spMkLst>
            <pc:docMk/>
            <pc:sldMk cId="3534226439" sldId="340"/>
            <ac:spMk id="13" creationId="{4B2F58DA-681E-4A04-9F30-ACAD39A5C8A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06:58.599" v="257"/>
          <ac:spMkLst>
            <pc:docMk/>
            <pc:sldMk cId="3534226439" sldId="340"/>
            <ac:spMk id="14" creationId="{B4829112-7A6C-48B9-8A1F-F1E067581BD1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08:56.913" v="295" actId="1076"/>
          <ac:spMkLst>
            <pc:docMk/>
            <pc:sldMk cId="3534226439" sldId="340"/>
            <ac:spMk id="17" creationId="{EA1367E1-EAAA-46C4-987C-D8264F5FB2BC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1:03.619" v="352" actId="20577"/>
          <ac:spMkLst>
            <pc:docMk/>
            <pc:sldMk cId="3534226439" sldId="340"/>
            <ac:spMk id="18" creationId="{D518634C-F49D-4068-A0E4-4C914B6B96F2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4:16.873" v="463" actId="20577"/>
          <ac:spMkLst>
            <pc:docMk/>
            <pc:sldMk cId="3534226439" sldId="340"/>
            <ac:spMk id="19" creationId="{3B2B397E-48E3-4BEE-8BE5-5A3B60312329}"/>
          </ac:spMkLst>
        </pc:spChg>
        <pc:picChg chg="del">
          <ac:chgData name="Riccardo Banzi" userId="S::s4343934@studenti.unige.it::16dc963c-8fee-4af0-b4f3-5a77d1faf8ec" providerId="AD" clId="Web-{074346C5-AAD2-3E0A-782D-FAA31A813356}" dt="2021-10-17T09:06:58.599" v="259"/>
          <ac:picMkLst>
            <pc:docMk/>
            <pc:sldMk cId="3534226439" sldId="340"/>
            <ac:picMk id="7" creationId="{FDD811F2-0550-4750-A904-39503F2789DE}"/>
          </ac:picMkLst>
        </pc:picChg>
        <pc:picChg chg="add mod">
          <ac:chgData name="Riccardo Banzi" userId="S::s4343934@studenti.unige.it::16dc963c-8fee-4af0-b4f3-5a77d1faf8ec" providerId="AD" clId="Web-{074346C5-AAD2-3E0A-782D-FAA31A813356}" dt="2021-10-17T09:08:15.272" v="284" actId="1076"/>
          <ac:picMkLst>
            <pc:docMk/>
            <pc:sldMk cId="3534226439" sldId="340"/>
            <ac:picMk id="8" creationId="{BB12EA5D-FF1D-4D06-802F-2C21A23ECF98}"/>
          </ac:picMkLst>
        </pc:picChg>
        <pc:picChg chg="del">
          <ac:chgData name="Riccardo Banzi" userId="S::s4343934@studenti.unige.it::16dc963c-8fee-4af0-b4f3-5a77d1faf8ec" providerId="AD" clId="Web-{074346C5-AAD2-3E0A-782D-FAA31A813356}" dt="2021-10-17T09:06:53.724" v="256"/>
          <ac:picMkLst>
            <pc:docMk/>
            <pc:sldMk cId="3534226439" sldId="340"/>
            <ac:picMk id="9" creationId="{173D5B89-BB33-469F-9ACD-D35BEC3222A7}"/>
          </ac:picMkLst>
        </pc:pic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14:41.327" v="466" actId="20577"/>
        <pc:sldMkLst>
          <pc:docMk/>
          <pc:sldMk cId="636473347" sldId="341"/>
        </pc:sldMkLst>
        <pc:spChg chg="add mod">
          <ac:chgData name="Riccardo Banzi" userId="S::s4343934@studenti.unige.it::16dc963c-8fee-4af0-b4f3-5a77d1faf8ec" providerId="AD" clId="Web-{074346C5-AAD2-3E0A-782D-FAA31A813356}" dt="2021-10-17T09:13:19.497" v="425" actId="20577"/>
          <ac:spMkLst>
            <pc:docMk/>
            <pc:sldMk cId="636473347" sldId="341"/>
            <ac:spMk id="2" creationId="{B6E85093-43A5-4AFF-B506-95C467628A9F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12:21.387" v="382" actId="20577"/>
          <ac:spMkLst>
            <pc:docMk/>
            <pc:sldMk cId="636473347" sldId="341"/>
            <ac:spMk id="3" creationId="{74E365F7-4F0B-4413-8810-E3DB0B34E07E}"/>
          </ac:spMkLst>
        </pc:spChg>
        <pc:spChg chg="add del">
          <ac:chgData name="Riccardo Banzi" userId="S::s4343934@studenti.unige.it::16dc963c-8fee-4af0-b4f3-5a77d1faf8ec" providerId="AD" clId="Web-{074346C5-AAD2-3E0A-782D-FAA31A813356}" dt="2021-10-17T09:13:22.856" v="427"/>
          <ac:spMkLst>
            <pc:docMk/>
            <pc:sldMk cId="636473347" sldId="341"/>
            <ac:spMk id="4" creationId="{014309BE-AEE5-49D0-8AF8-C756060B35B0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2:35.137" v="388"/>
          <ac:spMkLst>
            <pc:docMk/>
            <pc:sldMk cId="636473347" sldId="341"/>
            <ac:spMk id="5" creationId="{37781B3B-9AE5-4444-9251-03A77F033CCF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2:35.137" v="387"/>
          <ac:spMkLst>
            <pc:docMk/>
            <pc:sldMk cId="636473347" sldId="341"/>
            <ac:spMk id="6" creationId="{027885AA-E5B3-41E5-9F14-AEC5C7ABDCCB}"/>
          </ac:spMkLst>
        </pc:spChg>
        <pc:spChg chg="add">
          <ac:chgData name="Riccardo Banzi" userId="S::s4343934@studenti.unige.it::16dc963c-8fee-4af0-b4f3-5a77d1faf8ec" providerId="AD" clId="Web-{074346C5-AAD2-3E0A-782D-FAA31A813356}" dt="2021-10-17T09:13:27.747" v="428"/>
          <ac:spMkLst>
            <pc:docMk/>
            <pc:sldMk cId="636473347" sldId="341"/>
            <ac:spMk id="7" creationId="{764D2AD7-5D8C-4653-841E-7C119BBF2197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4:05.935" v="455" actId="14100"/>
          <ac:spMkLst>
            <pc:docMk/>
            <pc:sldMk cId="636473347" sldId="341"/>
            <ac:spMk id="15" creationId="{21091EB4-61C1-49E0-99F1-95EE04CB27F1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4:41.327" v="466" actId="20577"/>
          <ac:spMkLst>
            <pc:docMk/>
            <pc:sldMk cId="636473347" sldId="341"/>
            <ac:spMk id="16" creationId="{B66785EB-9D22-4F22-A54C-6900C73B57D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2:35.137" v="385"/>
          <ac:spMkLst>
            <pc:docMk/>
            <pc:sldMk cId="636473347" sldId="341"/>
            <ac:spMk id="17" creationId="{EA1367E1-EAAA-46C4-987C-D8264F5FB2BC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2:35.137" v="384"/>
          <ac:spMkLst>
            <pc:docMk/>
            <pc:sldMk cId="636473347" sldId="341"/>
            <ac:spMk id="18" creationId="{D518634C-F49D-4068-A0E4-4C914B6B96F2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2:35.137" v="383"/>
          <ac:spMkLst>
            <pc:docMk/>
            <pc:sldMk cId="636473347" sldId="341"/>
            <ac:spMk id="19" creationId="{3B2B397E-48E3-4BEE-8BE5-5A3B60312329}"/>
          </ac:spMkLst>
        </pc:spChg>
        <pc:picChg chg="del">
          <ac:chgData name="Riccardo Banzi" userId="S::s4343934@studenti.unige.it::16dc963c-8fee-4af0-b4f3-5a77d1faf8ec" providerId="AD" clId="Web-{074346C5-AAD2-3E0A-782D-FAA31A813356}" dt="2021-10-17T09:12:35.137" v="386"/>
          <ac:picMkLst>
            <pc:docMk/>
            <pc:sldMk cId="636473347" sldId="341"/>
            <ac:picMk id="8" creationId="{BB12EA5D-FF1D-4D06-802F-2C21A23ECF98}"/>
          </ac:picMkLst>
        </pc:pic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15:43.156" v="492" actId="20577"/>
        <pc:sldMkLst>
          <pc:docMk/>
          <pc:sldMk cId="2436027240" sldId="342"/>
        </pc:sldMkLst>
        <pc:spChg chg="del">
          <ac:chgData name="Riccardo Banzi" userId="S::s4343934@studenti.unige.it::16dc963c-8fee-4af0-b4f3-5a77d1faf8ec" providerId="AD" clId="Web-{074346C5-AAD2-3E0A-782D-FAA31A813356}" dt="2021-10-17T09:14:54.046" v="468"/>
          <ac:spMkLst>
            <pc:docMk/>
            <pc:sldMk cId="2436027240" sldId="342"/>
            <ac:spMk id="2" creationId="{B6E85093-43A5-4AFF-B506-95C467628A9F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15:00.436" v="477" actId="20577"/>
          <ac:spMkLst>
            <pc:docMk/>
            <pc:sldMk cId="2436027240" sldId="342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5:30.031" v="487" actId="20577"/>
          <ac:spMkLst>
            <pc:docMk/>
            <pc:sldMk cId="2436027240" sldId="342"/>
            <ac:spMk id="4" creationId="{31903328-1029-4578-A409-90CF74C46E36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4:55.561" v="469"/>
          <ac:spMkLst>
            <pc:docMk/>
            <pc:sldMk cId="2436027240" sldId="342"/>
            <ac:spMk id="7" creationId="{764D2AD7-5D8C-4653-841E-7C119BBF2197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15:43.156" v="492" actId="20577"/>
          <ac:spMkLst>
            <pc:docMk/>
            <pc:sldMk cId="2436027240" sldId="342"/>
            <ac:spMk id="9" creationId="{E89246F3-81F8-4487-87DD-0E9D5D18B5F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4:56.311" v="470"/>
          <ac:spMkLst>
            <pc:docMk/>
            <pc:sldMk cId="2436027240" sldId="342"/>
            <ac:spMk id="15" creationId="{21091EB4-61C1-49E0-99F1-95EE04CB27F1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4:57.405" v="471"/>
          <ac:spMkLst>
            <pc:docMk/>
            <pc:sldMk cId="2436027240" sldId="342"/>
            <ac:spMk id="16" creationId="{B66785EB-9D22-4F22-A54C-6900C73B57DD}"/>
          </ac:spMkLst>
        </pc:spChg>
      </pc:sldChg>
      <pc:sldChg chg="delSp modSp add replId">
        <pc:chgData name="Riccardo Banzi" userId="S::s4343934@studenti.unige.it::16dc963c-8fee-4af0-b4f3-5a77d1faf8ec" providerId="AD" clId="Web-{074346C5-AAD2-3E0A-782D-FAA31A813356}" dt="2021-10-17T09:17:49.690" v="570"/>
        <pc:sldMkLst>
          <pc:docMk/>
          <pc:sldMk cId="1254456246" sldId="343"/>
        </pc:sldMkLst>
        <pc:spChg chg="mod">
          <ac:chgData name="Riccardo Banzi" userId="S::s4343934@studenti.unige.it::16dc963c-8fee-4af0-b4f3-5a77d1faf8ec" providerId="AD" clId="Web-{074346C5-AAD2-3E0A-782D-FAA31A813356}" dt="2021-10-17T09:17:47.580" v="569" actId="20577"/>
          <ac:spMkLst>
            <pc:docMk/>
            <pc:sldMk cId="1254456246" sldId="343"/>
            <ac:spMk id="4" creationId="{31903328-1029-4578-A409-90CF74C46E36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7:49.690" v="570"/>
          <ac:spMkLst>
            <pc:docMk/>
            <pc:sldMk cId="1254456246" sldId="343"/>
            <ac:spMk id="9" creationId="{E89246F3-81F8-4487-87DD-0E9D5D18B5FD}"/>
          </ac:spMkLst>
        </pc:sp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20:34.177" v="713" actId="20577"/>
        <pc:sldMkLst>
          <pc:docMk/>
          <pc:sldMk cId="2635946328" sldId="344"/>
        </pc:sldMkLst>
        <pc:spChg chg="add mod">
          <ac:chgData name="Riccardo Banzi" userId="S::s4343934@studenti.unige.it::16dc963c-8fee-4af0-b4f3-5a77d1faf8ec" providerId="AD" clId="Web-{074346C5-AAD2-3E0A-782D-FAA31A813356}" dt="2021-10-17T09:19:06.238" v="633" actId="20577"/>
          <ac:spMkLst>
            <pc:docMk/>
            <pc:sldMk cId="2635946328" sldId="344"/>
            <ac:spMk id="2" creationId="{AD218DAD-63D8-4352-A68E-0E698522A1A8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18:16.862" v="572" actId="20577"/>
          <ac:spMkLst>
            <pc:docMk/>
            <pc:sldMk cId="2635946328" sldId="344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18:19.737" v="573"/>
          <ac:spMkLst>
            <pc:docMk/>
            <pc:sldMk cId="2635946328" sldId="344"/>
            <ac:spMk id="4" creationId="{31903328-1029-4578-A409-90CF74C46E36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0:05.005" v="697" actId="20577"/>
          <ac:spMkLst>
            <pc:docMk/>
            <pc:sldMk cId="2635946328" sldId="344"/>
            <ac:spMk id="6" creationId="{516C498B-9895-4C3D-9BEA-2C2A41453E18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0:24.896" v="709" actId="1076"/>
          <ac:spMkLst>
            <pc:docMk/>
            <pc:sldMk cId="2635946328" sldId="344"/>
            <ac:spMk id="7" creationId="{E2171255-04EC-4F3D-97DA-A4227D348E14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0:34.177" v="713" actId="20577"/>
          <ac:spMkLst>
            <pc:docMk/>
            <pc:sldMk cId="2635946328" sldId="344"/>
            <ac:spMk id="8" creationId="{E9A809C3-5378-44A1-8E12-3DAA5F1416CE}"/>
          </ac:spMkLst>
        </pc:sp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26:42.106" v="916" actId="20577"/>
        <pc:sldMkLst>
          <pc:docMk/>
          <pc:sldMk cId="721677710" sldId="345"/>
        </pc:sldMkLst>
        <pc:spChg chg="mod">
          <ac:chgData name="Riccardo Banzi" userId="S::s4343934@studenti.unige.it::16dc963c-8fee-4af0-b4f3-5a77d1faf8ec" providerId="AD" clId="Web-{074346C5-AAD2-3E0A-782D-FAA31A813356}" dt="2021-10-17T09:23:00.977" v="755" actId="20577"/>
          <ac:spMkLst>
            <pc:docMk/>
            <pc:sldMk cId="721677710" sldId="345"/>
            <ac:spMk id="2" creationId="{AD218DAD-63D8-4352-A68E-0E698522A1A8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26:42.106" v="916" actId="20577"/>
          <ac:spMkLst>
            <pc:docMk/>
            <pc:sldMk cId="721677710" sldId="345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1:31.303" v="728"/>
          <ac:spMkLst>
            <pc:docMk/>
            <pc:sldMk cId="721677710" sldId="345"/>
            <ac:spMk id="6" creationId="{516C498B-9895-4C3D-9BEA-2C2A41453E18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1:33.241" v="729"/>
          <ac:spMkLst>
            <pc:docMk/>
            <pc:sldMk cId="721677710" sldId="345"/>
            <ac:spMk id="7" creationId="{E2171255-04EC-4F3D-97DA-A4227D348E14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1:34.038" v="730"/>
          <ac:spMkLst>
            <pc:docMk/>
            <pc:sldMk cId="721677710" sldId="345"/>
            <ac:spMk id="8" creationId="{E9A809C3-5378-44A1-8E12-3DAA5F1416CE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3:23.399" v="775" actId="1076"/>
          <ac:spMkLst>
            <pc:docMk/>
            <pc:sldMk cId="721677710" sldId="345"/>
            <ac:spMk id="9" creationId="{4A646AB9-4C4C-435C-B318-2DB7750D1003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5:42.683" v="844" actId="20577"/>
          <ac:spMkLst>
            <pc:docMk/>
            <pc:sldMk cId="721677710" sldId="345"/>
            <ac:spMk id="10" creationId="{E9735948-745F-4FEB-A433-7E6AADC75BEC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6:30.200" v="904" actId="20577"/>
          <ac:spMkLst>
            <pc:docMk/>
            <pc:sldMk cId="721677710" sldId="345"/>
            <ac:spMk id="11" creationId="{A3C1F43A-7FFD-4651-9D32-154B62711218}"/>
          </ac:spMkLst>
        </pc:spChg>
      </pc:sldChg>
      <pc:sldChg chg="addSp delSp modSp add replId">
        <pc:chgData name="Riccardo Banzi" userId="S::s4343934@studenti.unige.it::16dc963c-8fee-4af0-b4f3-5a77d1faf8ec" providerId="AD" clId="Web-{074346C5-AAD2-3E0A-782D-FAA31A813356}" dt="2021-10-17T09:28:38.718" v="1003" actId="20577"/>
        <pc:sldMkLst>
          <pc:docMk/>
          <pc:sldMk cId="3121636825" sldId="346"/>
        </pc:sldMkLst>
        <pc:spChg chg="mod">
          <ac:chgData name="Riccardo Banzi" userId="S::s4343934@studenti.unige.it::16dc963c-8fee-4af0-b4f3-5a77d1faf8ec" providerId="AD" clId="Web-{074346C5-AAD2-3E0A-782D-FAA31A813356}" dt="2021-10-17T09:28:06.764" v="964" actId="20577"/>
          <ac:spMkLst>
            <pc:docMk/>
            <pc:sldMk cId="3121636825" sldId="346"/>
            <ac:spMk id="2" creationId="{AD218DAD-63D8-4352-A68E-0E698522A1A8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26:53.481" v="930" actId="20577"/>
          <ac:spMkLst>
            <pc:docMk/>
            <pc:sldMk cId="3121636825" sldId="346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8:23.280" v="991" actId="20577"/>
          <ac:spMkLst>
            <pc:docMk/>
            <pc:sldMk cId="3121636825" sldId="346"/>
            <ac:spMk id="7" creationId="{A0EA7CD0-4C0F-489F-84E5-D7E8D039853D}"/>
          </ac:spMkLst>
        </pc:spChg>
        <pc:spChg chg="add mod">
          <ac:chgData name="Riccardo Banzi" userId="S::s4343934@studenti.unige.it::16dc963c-8fee-4af0-b4f3-5a77d1faf8ec" providerId="AD" clId="Web-{074346C5-AAD2-3E0A-782D-FAA31A813356}" dt="2021-10-17T09:28:38.718" v="1003" actId="20577"/>
          <ac:spMkLst>
            <pc:docMk/>
            <pc:sldMk cId="3121636825" sldId="346"/>
            <ac:spMk id="8" creationId="{7420E7DF-B1F4-40D0-BFDB-2CD73D795D56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7:07.528" v="938"/>
          <ac:spMkLst>
            <pc:docMk/>
            <pc:sldMk cId="3121636825" sldId="346"/>
            <ac:spMk id="9" creationId="{4A646AB9-4C4C-435C-B318-2DB7750D1003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7:08.122" v="939"/>
          <ac:spMkLst>
            <pc:docMk/>
            <pc:sldMk cId="3121636825" sldId="346"/>
            <ac:spMk id="10" creationId="{E9735948-745F-4FEB-A433-7E6AADC75BEC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7:09.653" v="940"/>
          <ac:spMkLst>
            <pc:docMk/>
            <pc:sldMk cId="3121636825" sldId="346"/>
            <ac:spMk id="11" creationId="{A3C1F43A-7FFD-4651-9D32-154B62711218}"/>
          </ac:spMkLst>
        </pc:spChg>
      </pc:sldChg>
      <pc:sldChg chg="delSp modSp add replId">
        <pc:chgData name="Riccardo Banzi" userId="S::s4343934@studenti.unige.it::16dc963c-8fee-4af0-b4f3-5a77d1faf8ec" providerId="AD" clId="Web-{074346C5-AAD2-3E0A-782D-FAA31A813356}" dt="2021-10-17T09:29:24.375" v="1030" actId="20577"/>
        <pc:sldMkLst>
          <pc:docMk/>
          <pc:sldMk cId="326981458" sldId="347"/>
        </pc:sldMkLst>
        <pc:spChg chg="del">
          <ac:chgData name="Riccardo Banzi" userId="S::s4343934@studenti.unige.it::16dc963c-8fee-4af0-b4f3-5a77d1faf8ec" providerId="AD" clId="Web-{074346C5-AAD2-3E0A-782D-FAA31A813356}" dt="2021-10-17T09:29:01.015" v="1009"/>
          <ac:spMkLst>
            <pc:docMk/>
            <pc:sldMk cId="326981458" sldId="347"/>
            <ac:spMk id="2" creationId="{AD218DAD-63D8-4352-A68E-0E698522A1A8}"/>
          </ac:spMkLst>
        </pc:spChg>
        <pc:spChg chg="mod">
          <ac:chgData name="Riccardo Banzi" userId="S::s4343934@studenti.unige.it::16dc963c-8fee-4af0-b4f3-5a77d1faf8ec" providerId="AD" clId="Web-{074346C5-AAD2-3E0A-782D-FAA31A813356}" dt="2021-10-17T09:29:24.375" v="1030" actId="20577"/>
          <ac:spMkLst>
            <pc:docMk/>
            <pc:sldMk cId="326981458" sldId="34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8:59.827" v="1008"/>
          <ac:spMkLst>
            <pc:docMk/>
            <pc:sldMk cId="326981458" sldId="347"/>
            <ac:spMk id="7" creationId="{A0EA7CD0-4C0F-489F-84E5-D7E8D039853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8:58.812" v="1007"/>
          <ac:spMkLst>
            <pc:docMk/>
            <pc:sldMk cId="326981458" sldId="347"/>
            <ac:spMk id="8" creationId="{7420E7DF-B1F4-40D0-BFDB-2CD73D795D56}"/>
          </ac:spMkLst>
        </pc:spChg>
      </pc:sldChg>
      <pc:sldChg chg="delSp modSp add replId">
        <pc:chgData name="Riccardo Banzi" userId="S::s4343934@studenti.unige.it::16dc963c-8fee-4af0-b4f3-5a77d1faf8ec" providerId="AD" clId="Web-{074346C5-AAD2-3E0A-782D-FAA31A813356}" dt="2021-10-17T09:29:58.844" v="1079" actId="20577"/>
        <pc:sldMkLst>
          <pc:docMk/>
          <pc:sldMk cId="3041411104" sldId="348"/>
        </pc:sldMkLst>
        <pc:spChg chg="mod">
          <ac:chgData name="Riccardo Banzi" userId="S::s4343934@studenti.unige.it::16dc963c-8fee-4af0-b4f3-5a77d1faf8ec" providerId="AD" clId="Web-{074346C5-AAD2-3E0A-782D-FAA31A813356}" dt="2021-10-17T09:29:58.844" v="1079" actId="20577"/>
          <ac:spMkLst>
            <pc:docMk/>
            <pc:sldMk cId="3041411104" sldId="348"/>
            <ac:spMk id="2" creationId="{AD218DAD-63D8-4352-A68E-0E698522A1A8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9:38.547" v="1033"/>
          <ac:spMkLst>
            <pc:docMk/>
            <pc:sldMk cId="3041411104" sldId="348"/>
            <ac:spMk id="7" creationId="{A0EA7CD0-4C0F-489F-84E5-D7E8D039853D}"/>
          </ac:spMkLst>
        </pc:spChg>
        <pc:spChg chg="del">
          <ac:chgData name="Riccardo Banzi" userId="S::s4343934@studenti.unige.it::16dc963c-8fee-4af0-b4f3-5a77d1faf8ec" providerId="AD" clId="Web-{074346C5-AAD2-3E0A-782D-FAA31A813356}" dt="2021-10-17T09:29:37.531" v="1032"/>
          <ac:spMkLst>
            <pc:docMk/>
            <pc:sldMk cId="3041411104" sldId="348"/>
            <ac:spMk id="8" creationId="{7420E7DF-B1F4-40D0-BFDB-2CD73D795D56}"/>
          </ac:spMkLst>
        </pc:spChg>
      </pc:sldChg>
    </pc:docChg>
  </pc:docChgLst>
  <pc:docChgLst>
    <pc:chgData name="Riccardo Banzi" userId="S::s4343934@studenti.unige.it::16dc963c-8fee-4af0-b4f3-5a77d1faf8ec" providerId="AD" clId="Web-{1469303A-E537-465D-C152-DA524A300350}"/>
    <pc:docChg chg="addSld delSld modSld">
      <pc:chgData name="Riccardo Banzi" userId="S::s4343934@studenti.unige.it::16dc963c-8fee-4af0-b4f3-5a77d1faf8ec" providerId="AD" clId="Web-{1469303A-E537-465D-C152-DA524A300350}" dt="2021-10-11T14:29:51.677" v="631" actId="20577"/>
      <pc:docMkLst>
        <pc:docMk/>
      </pc:docMkLst>
      <pc:sldChg chg="modSp">
        <pc:chgData name="Riccardo Banzi" userId="S::s4343934@studenti.unige.it::16dc963c-8fee-4af0-b4f3-5a77d1faf8ec" providerId="AD" clId="Web-{1469303A-E537-465D-C152-DA524A300350}" dt="2021-10-11T13:54:11.763" v="245" actId="20577"/>
        <pc:sldMkLst>
          <pc:docMk/>
          <pc:sldMk cId="1485558918" sldId="258"/>
        </pc:sldMkLst>
        <pc:spChg chg="mod">
          <ac:chgData name="Riccardo Banzi" userId="S::s4343934@studenti.unige.it::16dc963c-8fee-4af0-b4f3-5a77d1faf8ec" providerId="AD" clId="Web-{1469303A-E537-465D-C152-DA524A300350}" dt="2021-10-11T13:53:46.168" v="243" actId="20577"/>
          <ac:spMkLst>
            <pc:docMk/>
            <pc:sldMk cId="1485558918" sldId="258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3:39.980" v="242" actId="20577"/>
          <ac:spMkLst>
            <pc:docMk/>
            <pc:sldMk cId="1485558918" sldId="258"/>
            <ac:spMk id="3" creationId="{00000000-0000-0000-0000-000000000000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4:11.763" v="245" actId="20577"/>
          <ac:spMkLst>
            <pc:docMk/>
            <pc:sldMk cId="1485558918" sldId="258"/>
            <ac:spMk id="4" creationId="{98A8BE3F-A278-4C99-8F3F-52FE279E2AC8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3:27.573" v="240" actId="20577"/>
          <ac:spMkLst>
            <pc:docMk/>
            <pc:sldMk cId="1485558918" sldId="258"/>
            <ac:spMk id="7" creationId="{BAF944FF-B097-4252-9CC4-EED6B463178D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3:18.573" v="239" actId="20577"/>
          <ac:spMkLst>
            <pc:docMk/>
            <pc:sldMk cId="1485558918" sldId="258"/>
            <ac:spMk id="9" creationId="{6F32185C-3740-4F60-A997-9E369D0725CC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3:09.635" v="238" actId="20577"/>
          <ac:spMkLst>
            <pc:docMk/>
            <pc:sldMk cId="1485558918" sldId="258"/>
            <ac:spMk id="10" creationId="{F11AA345-9B1D-4913-BE68-22D8AC0A3808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2:28.476" v="237" actId="20577"/>
          <ac:spMkLst>
            <pc:docMk/>
            <pc:sldMk cId="1485558918" sldId="258"/>
            <ac:spMk id="12" creationId="{76156C89-091B-41E8-B7D3-8A1E990480C1}"/>
          </ac:spMkLst>
        </pc:spChg>
      </pc:sldChg>
      <pc:sldChg chg="addSp delSp modSp">
        <pc:chgData name="Riccardo Banzi" userId="S::s4343934@studenti.unige.it::16dc963c-8fee-4af0-b4f3-5a77d1faf8ec" providerId="AD" clId="Web-{1469303A-E537-465D-C152-DA524A300350}" dt="2021-10-11T14:29:51.677" v="631" actId="20577"/>
        <pc:sldMkLst>
          <pc:docMk/>
          <pc:sldMk cId="2620213976" sldId="260"/>
        </pc:sldMkLst>
        <pc:spChg chg="add del mod">
          <ac:chgData name="Riccardo Banzi" userId="S::s4343934@studenti.unige.it::16dc963c-8fee-4af0-b4f3-5a77d1faf8ec" providerId="AD" clId="Web-{1469303A-E537-465D-C152-DA524A300350}" dt="2021-10-11T13:40:55.939" v="9"/>
          <ac:spMkLst>
            <pc:docMk/>
            <pc:sldMk cId="2620213976" sldId="260"/>
            <ac:spMk id="3" creationId="{15B6DC74-AEC4-44B8-AF06-34F57DA45D21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4:29:51.677" v="631" actId="20577"/>
          <ac:spMkLst>
            <pc:docMk/>
            <pc:sldMk cId="2620213976" sldId="260"/>
            <ac:spMk id="4" creationId="{C6F471EE-1878-49AF-A336-83175A81FADD}"/>
          </ac:spMkLst>
        </pc:spChg>
      </pc:sldChg>
      <pc:sldChg chg="addSp modSp">
        <pc:chgData name="Riccardo Banzi" userId="S::s4343934@studenti.unige.it::16dc963c-8fee-4af0-b4f3-5a77d1faf8ec" providerId="AD" clId="Web-{1469303A-E537-465D-C152-DA524A300350}" dt="2021-10-11T13:50:30.019" v="236" actId="14100"/>
        <pc:sldMkLst>
          <pc:docMk/>
          <pc:sldMk cId="1519586994" sldId="261"/>
        </pc:sldMkLst>
        <pc:spChg chg="add mod">
          <ac:chgData name="Riccardo Banzi" userId="S::s4343934@studenti.unige.it::16dc963c-8fee-4af0-b4f3-5a77d1faf8ec" providerId="AD" clId="Web-{1469303A-E537-465D-C152-DA524A300350}" dt="2021-10-11T13:47:41.289" v="70" actId="14100"/>
          <ac:spMkLst>
            <pc:docMk/>
            <pc:sldMk cId="1519586994" sldId="261"/>
            <ac:spMk id="5" creationId="{DDBF181E-7F4B-4B88-ADBB-3CE509A80493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3:47:15.069" v="59" actId="1076"/>
          <ac:spMkLst>
            <pc:docMk/>
            <pc:sldMk cId="1519586994" sldId="261"/>
            <ac:spMk id="6" creationId="{AB42A2BA-2055-40E9-B5A8-823C859579DA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3:50:10.141" v="206" actId="14100"/>
          <ac:spMkLst>
            <pc:docMk/>
            <pc:sldMk cId="1519586994" sldId="261"/>
            <ac:spMk id="7" creationId="{E44727EF-D9BD-4013-A3F6-446E4DFF8C87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3:50:03.124" v="204" actId="1076"/>
          <ac:spMkLst>
            <pc:docMk/>
            <pc:sldMk cId="1519586994" sldId="261"/>
            <ac:spMk id="8" creationId="{7DA27601-5D01-4C42-95CA-C07B12052A23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3:50:30.019" v="236" actId="14100"/>
          <ac:spMkLst>
            <pc:docMk/>
            <pc:sldMk cId="1519586994" sldId="261"/>
            <ac:spMk id="9" creationId="{4FA84C89-B826-41F5-BF9F-550301391A15}"/>
          </ac:spMkLst>
        </pc:spChg>
      </pc:sldChg>
      <pc:sldChg chg="addSp delSp modSp add replId">
        <pc:chgData name="Riccardo Banzi" userId="S::s4343934@studenti.unige.it::16dc963c-8fee-4af0-b4f3-5a77d1faf8ec" providerId="AD" clId="Web-{1469303A-E537-465D-C152-DA524A300350}" dt="2021-10-11T14:07:59.699" v="312" actId="20577"/>
        <pc:sldMkLst>
          <pc:docMk/>
          <pc:sldMk cId="703465581" sldId="262"/>
        </pc:sldMkLst>
        <pc:spChg chg="mod">
          <ac:chgData name="Riccardo Banzi" userId="S::s4343934@studenti.unige.it::16dc963c-8fee-4af0-b4f3-5a77d1faf8ec" providerId="AD" clId="Web-{1469303A-E537-465D-C152-DA524A300350}" dt="2021-10-11T13:57:56.869" v="255" actId="20577"/>
          <ac:spMkLst>
            <pc:docMk/>
            <pc:sldMk cId="703465581" sldId="262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3:57:50.869" v="254" actId="20577"/>
          <ac:spMkLst>
            <pc:docMk/>
            <pc:sldMk cId="703465581" sldId="262"/>
            <ac:spMk id="3" creationId="{BE08F104-7E17-44F6-9168-8A4F952375AF}"/>
          </ac:spMkLst>
        </pc:spChg>
        <pc:spChg chg="add del">
          <ac:chgData name="Riccardo Banzi" userId="S::s4343934@studenti.unige.it::16dc963c-8fee-4af0-b4f3-5a77d1faf8ec" providerId="AD" clId="Web-{1469303A-E537-465D-C152-DA524A300350}" dt="2021-10-11T13:59:29.207" v="281"/>
          <ac:spMkLst>
            <pc:docMk/>
            <pc:sldMk cId="703465581" sldId="262"/>
            <ac:spMk id="4" creationId="{1BE72D65-C6F7-482C-8E61-015F1AA1A112}"/>
          </ac:spMkLst>
        </pc:spChg>
        <pc:spChg chg="del mod">
          <ac:chgData name="Riccardo Banzi" userId="S::s4343934@studenti.unige.it::16dc963c-8fee-4af0-b4f3-5a77d1faf8ec" providerId="AD" clId="Web-{1469303A-E537-465D-C152-DA524A300350}" dt="2021-10-11T13:57:37.462" v="252"/>
          <ac:spMkLst>
            <pc:docMk/>
            <pc:sldMk cId="703465581" sldId="262"/>
            <ac:spMk id="5" creationId="{DDBF181E-7F4B-4B88-ADBB-3CE509A80493}"/>
          </ac:spMkLst>
        </pc:spChg>
        <pc:spChg chg="add del mod">
          <ac:chgData name="Riccardo Banzi" userId="S::s4343934@studenti.unige.it::16dc963c-8fee-4af0-b4f3-5a77d1faf8ec" providerId="AD" clId="Web-{1469303A-E537-465D-C152-DA524A300350}" dt="2021-10-11T13:59:51.500" v="286" actId="20577"/>
          <ac:spMkLst>
            <pc:docMk/>
            <pc:sldMk cId="703465581" sldId="262"/>
            <ac:spMk id="6" creationId="{AB42A2BA-2055-40E9-B5A8-823C859579DA}"/>
          </ac:spMkLst>
        </pc:spChg>
        <pc:spChg chg="del">
          <ac:chgData name="Riccardo Banzi" userId="S::s4343934@studenti.unige.it::16dc963c-8fee-4af0-b4f3-5a77d1faf8ec" providerId="AD" clId="Web-{1469303A-E537-465D-C152-DA524A300350}" dt="2021-10-11T13:57:27.024" v="248"/>
          <ac:spMkLst>
            <pc:docMk/>
            <pc:sldMk cId="703465581" sldId="262"/>
            <ac:spMk id="7" creationId="{E44727EF-D9BD-4013-A3F6-446E4DFF8C87}"/>
          </ac:spMkLst>
        </pc:spChg>
        <pc:spChg chg="del">
          <ac:chgData name="Riccardo Banzi" userId="S::s4343934@studenti.unige.it::16dc963c-8fee-4af0-b4f3-5a77d1faf8ec" providerId="AD" clId="Web-{1469303A-E537-465D-C152-DA524A300350}" dt="2021-10-11T13:57:29.415" v="249"/>
          <ac:spMkLst>
            <pc:docMk/>
            <pc:sldMk cId="703465581" sldId="262"/>
            <ac:spMk id="8" creationId="{7DA27601-5D01-4C42-95CA-C07B12052A23}"/>
          </ac:spMkLst>
        </pc:spChg>
        <pc:spChg chg="del">
          <ac:chgData name="Riccardo Banzi" userId="S::s4343934@studenti.unige.it::16dc963c-8fee-4af0-b4f3-5a77d1faf8ec" providerId="AD" clId="Web-{1469303A-E537-465D-C152-DA524A300350}" dt="2021-10-11T13:57:32.024" v="250"/>
          <ac:spMkLst>
            <pc:docMk/>
            <pc:sldMk cId="703465581" sldId="262"/>
            <ac:spMk id="9" creationId="{4FA84C89-B826-41F5-BF9F-550301391A15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4:00:17.127" v="299" actId="1076"/>
          <ac:spMkLst>
            <pc:docMk/>
            <pc:sldMk cId="703465581" sldId="262"/>
            <ac:spMk id="10" creationId="{612353EB-2F82-47E6-93CF-C7D42E1E56C3}"/>
          </ac:spMkLst>
        </pc:spChg>
        <pc:spChg chg="add mod">
          <ac:chgData name="Riccardo Banzi" userId="S::s4343934@studenti.unige.it::16dc963c-8fee-4af0-b4f3-5a77d1faf8ec" providerId="AD" clId="Web-{1469303A-E537-465D-C152-DA524A300350}" dt="2021-10-11T14:07:59.699" v="312" actId="20577"/>
          <ac:spMkLst>
            <pc:docMk/>
            <pc:sldMk cId="703465581" sldId="262"/>
            <ac:spMk id="11" creationId="{4F02A5C4-1C47-485A-889B-2A9D0CA21DC5}"/>
          </ac:spMkLst>
        </pc:spChg>
      </pc:sldChg>
      <pc:sldChg chg="add del replId">
        <pc:chgData name="Riccardo Banzi" userId="S::s4343934@studenti.unige.it::16dc963c-8fee-4af0-b4f3-5a77d1faf8ec" providerId="AD" clId="Web-{1469303A-E537-465D-C152-DA524A300350}" dt="2021-10-11T13:59:43.266" v="285"/>
        <pc:sldMkLst>
          <pc:docMk/>
          <pc:sldMk cId="87659174" sldId="263"/>
        </pc:sldMkLst>
      </pc:sldChg>
      <pc:sldChg chg="delSp modSp add replId">
        <pc:chgData name="Riccardo Banzi" userId="S::s4343934@studenti.unige.it::16dc963c-8fee-4af0-b4f3-5a77d1faf8ec" providerId="AD" clId="Web-{1469303A-E537-465D-C152-DA524A300350}" dt="2021-10-11T14:08:43.280" v="328"/>
        <pc:sldMkLst>
          <pc:docMk/>
          <pc:sldMk cId="2724047691" sldId="263"/>
        </pc:sldMkLst>
        <pc:spChg chg="mod">
          <ac:chgData name="Riccardo Banzi" userId="S::s4343934@studenti.unige.it::16dc963c-8fee-4af0-b4f3-5a77d1faf8ec" providerId="AD" clId="Web-{1469303A-E537-465D-C152-DA524A300350}" dt="2021-10-11T14:08:32.795" v="317" actId="20577"/>
          <ac:spMkLst>
            <pc:docMk/>
            <pc:sldMk cId="2724047691" sldId="263"/>
            <ac:spMk id="3" creationId="{BE08F104-7E17-44F6-9168-8A4F952375AF}"/>
          </ac:spMkLst>
        </pc:spChg>
        <pc:spChg chg="del">
          <ac:chgData name="Riccardo Banzi" userId="S::s4343934@studenti.unige.it::16dc963c-8fee-4af0-b4f3-5a77d1faf8ec" providerId="AD" clId="Web-{1469303A-E537-465D-C152-DA524A300350}" dt="2021-10-11T14:08:43.280" v="328"/>
          <ac:spMkLst>
            <pc:docMk/>
            <pc:sldMk cId="2724047691" sldId="263"/>
            <ac:spMk id="6" creationId="{AB42A2BA-2055-40E9-B5A8-823C859579DA}"/>
          </ac:spMkLst>
        </pc:spChg>
        <pc:spChg chg="del">
          <ac:chgData name="Riccardo Banzi" userId="S::s4343934@studenti.unige.it::16dc963c-8fee-4af0-b4f3-5a77d1faf8ec" providerId="AD" clId="Web-{1469303A-E537-465D-C152-DA524A300350}" dt="2021-10-11T14:08:41.108" v="327"/>
          <ac:spMkLst>
            <pc:docMk/>
            <pc:sldMk cId="2724047691" sldId="263"/>
            <ac:spMk id="10" creationId="{612353EB-2F82-47E6-93CF-C7D42E1E56C3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4:08:38.374" v="326" actId="20577"/>
          <ac:spMkLst>
            <pc:docMk/>
            <pc:sldMk cId="2724047691" sldId="263"/>
            <ac:spMk id="11" creationId="{4F02A5C4-1C47-485A-889B-2A9D0CA21DC5}"/>
          </ac:spMkLst>
        </pc:spChg>
      </pc:sldChg>
      <pc:sldChg chg="add del replId">
        <pc:chgData name="Riccardo Banzi" userId="S::s4343934@studenti.unige.it::16dc963c-8fee-4af0-b4f3-5a77d1faf8ec" providerId="AD" clId="Web-{1469303A-E537-465D-C152-DA524A300350}" dt="2021-10-11T14:08:48.749" v="329"/>
        <pc:sldMkLst>
          <pc:docMk/>
          <pc:sldMk cId="1175909569" sldId="264"/>
        </pc:sldMkLst>
      </pc:sldChg>
      <pc:sldChg chg="modSp add replId">
        <pc:chgData name="Riccardo Banzi" userId="S::s4343934@studenti.unige.it::16dc963c-8fee-4af0-b4f3-5a77d1faf8ec" providerId="AD" clId="Web-{1469303A-E537-465D-C152-DA524A300350}" dt="2021-10-11T14:08:56.108" v="335" actId="20577"/>
        <pc:sldMkLst>
          <pc:docMk/>
          <pc:sldMk cId="2914019617" sldId="264"/>
        </pc:sldMkLst>
        <pc:spChg chg="mod">
          <ac:chgData name="Riccardo Banzi" userId="S::s4343934@studenti.unige.it::16dc963c-8fee-4af0-b4f3-5a77d1faf8ec" providerId="AD" clId="Web-{1469303A-E537-465D-C152-DA524A300350}" dt="2021-10-11T14:08:56.108" v="335" actId="20577"/>
          <ac:spMkLst>
            <pc:docMk/>
            <pc:sldMk cId="2914019617" sldId="264"/>
            <ac:spMk id="3" creationId="{BE08F104-7E17-44F6-9168-8A4F952375AF}"/>
          </ac:spMkLst>
        </pc:spChg>
      </pc:sldChg>
      <pc:sldChg chg="modSp add replId">
        <pc:chgData name="Riccardo Banzi" userId="S::s4343934@studenti.unige.it::16dc963c-8fee-4af0-b4f3-5a77d1faf8ec" providerId="AD" clId="Web-{1469303A-E537-465D-C152-DA524A300350}" dt="2021-10-11T14:24:02.988" v="629" actId="20577"/>
        <pc:sldMkLst>
          <pc:docMk/>
          <pc:sldMk cId="338666085" sldId="265"/>
        </pc:sldMkLst>
        <pc:spChg chg="mod">
          <ac:chgData name="Riccardo Banzi" userId="S::s4343934@studenti.unige.it::16dc963c-8fee-4af0-b4f3-5a77d1faf8ec" providerId="AD" clId="Web-{1469303A-E537-465D-C152-DA524A300350}" dt="2021-10-11T14:20:43.772" v="337" actId="20577"/>
          <ac:spMkLst>
            <pc:docMk/>
            <pc:sldMk cId="338666085" sldId="265"/>
            <ac:spMk id="2" creationId="{00000000-0000-0000-0000-000000000000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4:20:49.897" v="346" actId="20577"/>
          <ac:spMkLst>
            <pc:docMk/>
            <pc:sldMk cId="338666085" sldId="265"/>
            <ac:spMk id="3" creationId="{BE08F104-7E17-44F6-9168-8A4F952375AF}"/>
          </ac:spMkLst>
        </pc:spChg>
        <pc:spChg chg="mod">
          <ac:chgData name="Riccardo Banzi" userId="S::s4343934@studenti.unige.it::16dc963c-8fee-4af0-b4f3-5a77d1faf8ec" providerId="AD" clId="Web-{1469303A-E537-465D-C152-DA524A300350}" dt="2021-10-11T14:24:02.988" v="629" actId="20577"/>
          <ac:spMkLst>
            <pc:docMk/>
            <pc:sldMk cId="338666085" sldId="265"/>
            <ac:spMk id="11" creationId="{4F02A5C4-1C47-485A-889B-2A9D0CA21DC5}"/>
          </ac:spMkLst>
        </pc:spChg>
      </pc:sldChg>
    </pc:docChg>
  </pc:docChgLst>
  <pc:docChgLst>
    <pc:chgData name="Riccardo Banzi" userId="S::s4343934@studenti.unige.it::16dc963c-8fee-4af0-b4f3-5a77d1faf8ec" providerId="AD" clId="Web-{F8AC0608-51D9-854A-CDAF-116F3558D17E}"/>
    <pc:docChg chg="addSld delSld modSld sldOrd">
      <pc:chgData name="Riccardo Banzi" userId="S::s4343934@studenti.unige.it::16dc963c-8fee-4af0-b4f3-5a77d1faf8ec" providerId="AD" clId="Web-{F8AC0608-51D9-854A-CDAF-116F3558D17E}" dt="2021-10-14T16:13:00.485" v="719" actId="1076"/>
      <pc:docMkLst>
        <pc:docMk/>
      </pc:docMkLst>
      <pc:sldChg chg="add del">
        <pc:chgData name="Riccardo Banzi" userId="S::s4343934@studenti.unige.it::16dc963c-8fee-4af0-b4f3-5a77d1faf8ec" providerId="AD" clId="Web-{F8AC0608-51D9-854A-CDAF-116F3558D17E}" dt="2021-10-14T15:18:12.472" v="126"/>
        <pc:sldMkLst>
          <pc:docMk/>
          <pc:sldMk cId="338666085" sldId="265"/>
        </pc:sldMkLst>
      </pc:sldChg>
      <pc:sldChg chg="del">
        <pc:chgData name="Riccardo Banzi" userId="S::s4343934@studenti.unige.it::16dc963c-8fee-4af0-b4f3-5a77d1faf8ec" providerId="AD" clId="Web-{F8AC0608-51D9-854A-CDAF-116F3558D17E}" dt="2021-10-14T15:34:05.322" v="441"/>
        <pc:sldMkLst>
          <pc:docMk/>
          <pc:sldMk cId="3185630037" sldId="266"/>
        </pc:sldMkLst>
      </pc:sldChg>
      <pc:sldChg chg="addSp delSp modSp">
        <pc:chgData name="Riccardo Banzi" userId="S::s4343934@studenti.unige.it::16dc963c-8fee-4af0-b4f3-5a77d1faf8ec" providerId="AD" clId="Web-{F8AC0608-51D9-854A-CDAF-116F3558D17E}" dt="2021-10-14T14:52:19.975" v="20" actId="1076"/>
        <pc:sldMkLst>
          <pc:docMk/>
          <pc:sldMk cId="2913227103" sldId="293"/>
        </pc:sldMkLst>
        <pc:picChg chg="add del">
          <ac:chgData name="Riccardo Banzi" userId="S::s4343934@studenti.unige.it::16dc963c-8fee-4af0-b4f3-5a77d1faf8ec" providerId="AD" clId="Web-{F8AC0608-51D9-854A-CDAF-116F3558D17E}" dt="2021-10-14T14:52:15.834" v="18"/>
          <ac:picMkLst>
            <pc:docMk/>
            <pc:sldMk cId="2913227103" sldId="293"/>
            <ac:picMk id="4" creationId="{6CEFDBFE-8BF7-4153-8B1B-A0CD4C9B2B4E}"/>
          </ac:picMkLst>
        </pc:picChg>
        <pc:picChg chg="add mod">
          <ac:chgData name="Riccardo Banzi" userId="S::s4343934@studenti.unige.it::16dc963c-8fee-4af0-b4f3-5a77d1faf8ec" providerId="AD" clId="Web-{F8AC0608-51D9-854A-CDAF-116F3558D17E}" dt="2021-10-14T14:52:19.975" v="20" actId="1076"/>
          <ac:picMkLst>
            <pc:docMk/>
            <pc:sldMk cId="2913227103" sldId="293"/>
            <ac:picMk id="8" creationId="{DB0762CE-A8CE-491B-B271-4BA22F76A175}"/>
          </ac:picMkLst>
        </pc:picChg>
      </pc:sldChg>
      <pc:sldChg chg="addSp delSp modSp">
        <pc:chgData name="Riccardo Banzi" userId="S::s4343934@studenti.unige.it::16dc963c-8fee-4af0-b4f3-5a77d1faf8ec" providerId="AD" clId="Web-{F8AC0608-51D9-854A-CDAF-116F3558D17E}" dt="2021-10-14T14:52:11.881" v="17" actId="1076"/>
        <pc:sldMkLst>
          <pc:docMk/>
          <pc:sldMk cId="3900187922" sldId="294"/>
        </pc:sldMkLst>
        <pc:picChg chg="del">
          <ac:chgData name="Riccardo Banzi" userId="S::s4343934@studenti.unige.it::16dc963c-8fee-4af0-b4f3-5a77d1faf8ec" providerId="AD" clId="Web-{F8AC0608-51D9-854A-CDAF-116F3558D17E}" dt="2021-10-14T14:52:07.756" v="15"/>
          <ac:picMkLst>
            <pc:docMk/>
            <pc:sldMk cId="3900187922" sldId="294"/>
            <ac:picMk id="4" creationId="{6CEFDBFE-8BF7-4153-8B1B-A0CD4C9B2B4E}"/>
          </ac:picMkLst>
        </pc:picChg>
        <pc:picChg chg="add mod">
          <ac:chgData name="Riccardo Banzi" userId="S::s4343934@studenti.unige.it::16dc963c-8fee-4af0-b4f3-5a77d1faf8ec" providerId="AD" clId="Web-{F8AC0608-51D9-854A-CDAF-116F3558D17E}" dt="2021-10-14T14:52:11.881" v="17" actId="1076"/>
          <ac:picMkLst>
            <pc:docMk/>
            <pc:sldMk cId="3900187922" sldId="294"/>
            <ac:picMk id="9" creationId="{588EE75B-3062-45E4-A42D-CD3D8F47D4B7}"/>
          </ac:picMkLst>
        </pc:picChg>
      </pc:sldChg>
      <pc:sldChg chg="addSp delSp modSp">
        <pc:chgData name="Riccardo Banzi" userId="S::s4343934@studenti.unige.it::16dc963c-8fee-4af0-b4f3-5a77d1faf8ec" providerId="AD" clId="Web-{F8AC0608-51D9-854A-CDAF-116F3558D17E}" dt="2021-10-14T15:20:04.880" v="150" actId="14100"/>
        <pc:sldMkLst>
          <pc:docMk/>
          <pc:sldMk cId="3653754065" sldId="306"/>
        </pc:sldMkLst>
        <pc:spChg chg="mod">
          <ac:chgData name="Riccardo Banzi" userId="S::s4343934@studenti.unige.it::16dc963c-8fee-4af0-b4f3-5a77d1faf8ec" providerId="AD" clId="Web-{F8AC0608-51D9-854A-CDAF-116F3558D17E}" dt="2021-10-14T15:20:04.880" v="150" actId="14100"/>
          <ac:spMkLst>
            <pc:docMk/>
            <pc:sldMk cId="3653754065" sldId="306"/>
            <ac:spMk id="2" creationId="{82D43DF0-F19F-4741-B152-F5F2C78D5C93}"/>
          </ac:spMkLst>
        </pc:spChg>
        <pc:spChg chg="add del">
          <ac:chgData name="Riccardo Banzi" userId="S::s4343934@studenti.unige.it::16dc963c-8fee-4af0-b4f3-5a77d1faf8ec" providerId="AD" clId="Web-{F8AC0608-51D9-854A-CDAF-116F3558D17E}" dt="2021-10-14T14:57:21.888" v="58"/>
          <ac:spMkLst>
            <pc:docMk/>
            <pc:sldMk cId="3653754065" sldId="306"/>
            <ac:spMk id="7" creationId="{FBED5B8A-4D85-4150-9118-1F8C202E9E32}"/>
          </ac:spMkLst>
        </pc:spChg>
        <pc:spChg chg="add del mod ord">
          <ac:chgData name="Riccardo Banzi" userId="S::s4343934@studenti.unige.it::16dc963c-8fee-4af0-b4f3-5a77d1faf8ec" providerId="AD" clId="Web-{F8AC0608-51D9-854A-CDAF-116F3558D17E}" dt="2021-10-14T15:15:41.981" v="123"/>
          <ac:spMkLst>
            <pc:docMk/>
            <pc:sldMk cId="3653754065" sldId="306"/>
            <ac:spMk id="8" creationId="{75623FD6-74CA-41FA-883C-2FE1C6759D58}"/>
          </ac:spMkLst>
        </pc:spChg>
        <pc:spChg chg="add del mod">
          <ac:chgData name="Riccardo Banzi" userId="S::s4343934@studenti.unige.it::16dc963c-8fee-4af0-b4f3-5a77d1faf8ec" providerId="AD" clId="Web-{F8AC0608-51D9-854A-CDAF-116F3558D17E}" dt="2021-10-14T15:15:28.355" v="118"/>
          <ac:spMkLst>
            <pc:docMk/>
            <pc:sldMk cId="3653754065" sldId="306"/>
            <ac:spMk id="9" creationId="{8319F360-110E-4D78-BA5C-B0A8C26FEE59}"/>
          </ac:spMkLst>
        </pc:spChg>
        <pc:spChg chg="del mod">
          <ac:chgData name="Riccardo Banzi" userId="S::s4343934@studenti.unige.it::16dc963c-8fee-4af0-b4f3-5a77d1faf8ec" providerId="AD" clId="Web-{F8AC0608-51D9-854A-CDAF-116F3558D17E}" dt="2021-10-14T15:15:43.903" v="124"/>
          <ac:spMkLst>
            <pc:docMk/>
            <pc:sldMk cId="3653754065" sldId="306"/>
            <ac:spMk id="11" creationId="{FAB6418A-598D-4035-A7AE-EFD57EF46397}"/>
          </ac:spMkLst>
        </pc:spChg>
        <pc:spChg chg="del mod">
          <ac:chgData name="Riccardo Banzi" userId="S::s4343934@studenti.unige.it::16dc963c-8fee-4af0-b4f3-5a77d1faf8ec" providerId="AD" clId="Web-{F8AC0608-51D9-854A-CDAF-116F3558D17E}" dt="2021-10-14T15:15:23.683" v="115"/>
          <ac:spMkLst>
            <pc:docMk/>
            <pc:sldMk cId="3653754065" sldId="306"/>
            <ac:spMk id="12" creationId="{0AFBC342-5056-4D5C-A208-8B1FCFC3D8CC}"/>
          </ac:spMkLst>
        </pc:spChg>
        <pc:spChg chg="add del mod ord">
          <ac:chgData name="Riccardo Banzi" userId="S::s4343934@studenti.unige.it::16dc963c-8fee-4af0-b4f3-5a77d1faf8ec" providerId="AD" clId="Web-{F8AC0608-51D9-854A-CDAF-116F3558D17E}" dt="2021-10-14T15:15:40.653" v="121"/>
          <ac:spMkLst>
            <pc:docMk/>
            <pc:sldMk cId="3653754065" sldId="306"/>
            <ac:spMk id="13" creationId="{974BBC3D-58C7-4D13-9FE4-532ACE2C7F9A}"/>
          </ac:spMkLst>
        </pc:spChg>
        <pc:spChg chg="add del mod ord">
          <ac:chgData name="Riccardo Banzi" userId="S::s4343934@studenti.unige.it::16dc963c-8fee-4af0-b4f3-5a77d1faf8ec" providerId="AD" clId="Web-{F8AC0608-51D9-854A-CDAF-116F3558D17E}" dt="2021-10-14T15:15:26.855" v="117"/>
          <ac:spMkLst>
            <pc:docMk/>
            <pc:sldMk cId="3653754065" sldId="306"/>
            <ac:spMk id="14" creationId="{30FEBC8E-9A46-4211-9A2B-4AD9E93431EA}"/>
          </ac:spMkLst>
        </pc:spChg>
        <pc:picChg chg="add del mod">
          <ac:chgData name="Riccardo Banzi" userId="S::s4343934@studenti.unige.it::16dc963c-8fee-4af0-b4f3-5a77d1faf8ec" providerId="AD" clId="Web-{F8AC0608-51D9-854A-CDAF-116F3558D17E}" dt="2021-10-14T15:15:25.246" v="116"/>
          <ac:picMkLst>
            <pc:docMk/>
            <pc:sldMk cId="3653754065" sldId="306"/>
            <ac:picMk id="4" creationId="{7B61EE8C-8876-4B42-B6DA-3D58B0DA09FE}"/>
          </ac:picMkLst>
        </pc:picChg>
        <pc:picChg chg="add del mod">
          <ac:chgData name="Riccardo Banzi" userId="S::s4343934@studenti.unige.it::16dc963c-8fee-4af0-b4f3-5a77d1faf8ec" providerId="AD" clId="Web-{F8AC0608-51D9-854A-CDAF-116F3558D17E}" dt="2021-10-14T15:15:41.418" v="122"/>
          <ac:picMkLst>
            <pc:docMk/>
            <pc:sldMk cId="3653754065" sldId="306"/>
            <ac:picMk id="5" creationId="{3B28CF06-95C8-4946-BF37-64B33EBEB428}"/>
          </ac:picMkLst>
        </pc:picChg>
        <pc:picChg chg="add del mod">
          <ac:chgData name="Riccardo Banzi" userId="S::s4343934@studenti.unige.it::16dc963c-8fee-4af0-b4f3-5a77d1faf8ec" providerId="AD" clId="Web-{F8AC0608-51D9-854A-CDAF-116F3558D17E}" dt="2021-10-14T15:15:40.090" v="120"/>
          <ac:picMkLst>
            <pc:docMk/>
            <pc:sldMk cId="3653754065" sldId="306"/>
            <ac:picMk id="6" creationId="{124CB9B5-CC52-4053-B8BA-BE1FC7FCDC55}"/>
          </ac:picMkLst>
        </pc:picChg>
      </pc:sldChg>
      <pc:sldChg chg="delSp modSp add replId">
        <pc:chgData name="Riccardo Banzi" userId="S::s4343934@studenti.unige.it::16dc963c-8fee-4af0-b4f3-5a77d1faf8ec" providerId="AD" clId="Web-{F8AC0608-51D9-854A-CDAF-116F3558D17E}" dt="2021-10-14T15:19:53.208" v="148" actId="14100"/>
        <pc:sldMkLst>
          <pc:docMk/>
          <pc:sldMk cId="3895532096" sldId="307"/>
        </pc:sldMkLst>
        <pc:spChg chg="mod">
          <ac:chgData name="Riccardo Banzi" userId="S::s4343934@studenti.unige.it::16dc963c-8fee-4af0-b4f3-5a77d1faf8ec" providerId="AD" clId="Web-{F8AC0608-51D9-854A-CDAF-116F3558D17E}" dt="2021-10-14T15:19:53.208" v="148" actId="14100"/>
          <ac:spMkLst>
            <pc:docMk/>
            <pc:sldMk cId="3895532096" sldId="307"/>
            <ac:spMk id="2" creationId="{82D43DF0-F19F-4741-B152-F5F2C78D5C93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5:18.480" v="114"/>
          <ac:spMkLst>
            <pc:docMk/>
            <pc:sldMk cId="3895532096" sldId="307"/>
            <ac:spMk id="12" creationId="{0AFBC342-5056-4D5C-A208-8B1FCFC3D8CC}"/>
          </ac:spMkLst>
        </pc:spChg>
      </pc:sldChg>
      <pc:sldChg chg="addSp delSp modSp add replId">
        <pc:chgData name="Riccardo Banzi" userId="S::s4343934@studenti.unige.it::16dc963c-8fee-4af0-b4f3-5a77d1faf8ec" providerId="AD" clId="Web-{F8AC0608-51D9-854A-CDAF-116F3558D17E}" dt="2021-10-14T15:19:42.427" v="147" actId="14100"/>
        <pc:sldMkLst>
          <pc:docMk/>
          <pc:sldMk cId="1473778820" sldId="308"/>
        </pc:sldMkLst>
        <pc:spChg chg="mod">
          <ac:chgData name="Riccardo Banzi" userId="S::s4343934@studenti.unige.it::16dc963c-8fee-4af0-b4f3-5a77d1faf8ec" providerId="AD" clId="Web-{F8AC0608-51D9-854A-CDAF-116F3558D17E}" dt="2021-10-14T15:19:42.427" v="147" actId="14100"/>
          <ac:spMkLst>
            <pc:docMk/>
            <pc:sldMk cId="1473778820" sldId="308"/>
            <ac:spMk id="2" creationId="{82D43DF0-F19F-4741-B152-F5F2C78D5C93}"/>
          </ac:spMkLst>
        </pc:spChg>
        <pc:spChg chg="add del">
          <ac:chgData name="Riccardo Banzi" userId="S::s4343934@studenti.unige.it::16dc963c-8fee-4af0-b4f3-5a77d1faf8ec" providerId="AD" clId="Web-{F8AC0608-51D9-854A-CDAF-116F3558D17E}" dt="2021-10-14T15:15:14.121" v="113"/>
          <ac:spMkLst>
            <pc:docMk/>
            <pc:sldMk cId="1473778820" sldId="308"/>
            <ac:spMk id="12" creationId="{0AFBC342-5056-4D5C-A208-8B1FCFC3D8CC}"/>
          </ac:spMkLst>
        </pc:spChg>
      </pc:sldChg>
      <pc:sldChg chg="modSp add replId">
        <pc:chgData name="Riccardo Banzi" userId="S::s4343934@studenti.unige.it::16dc963c-8fee-4af0-b4f3-5a77d1faf8ec" providerId="AD" clId="Web-{F8AC0608-51D9-854A-CDAF-116F3558D17E}" dt="2021-10-14T15:19:59.412" v="149" actId="14100"/>
        <pc:sldMkLst>
          <pc:docMk/>
          <pc:sldMk cId="3631042067" sldId="309"/>
        </pc:sldMkLst>
        <pc:spChg chg="mod">
          <ac:chgData name="Riccardo Banzi" userId="S::s4343934@studenti.unige.it::16dc963c-8fee-4af0-b4f3-5a77d1faf8ec" providerId="AD" clId="Web-{F8AC0608-51D9-854A-CDAF-116F3558D17E}" dt="2021-10-14T15:19:59.412" v="149" actId="14100"/>
          <ac:spMkLst>
            <pc:docMk/>
            <pc:sldMk cId="3631042067" sldId="309"/>
            <ac:spMk id="2" creationId="{82D43DF0-F19F-4741-B152-F5F2C78D5C93}"/>
          </ac:spMkLst>
        </pc:spChg>
      </pc:sldChg>
      <pc:sldChg chg="addSp delSp modSp add ord replId">
        <pc:chgData name="Riccardo Banzi" userId="S::s4343934@studenti.unige.it::16dc963c-8fee-4af0-b4f3-5a77d1faf8ec" providerId="AD" clId="Web-{F8AC0608-51D9-854A-CDAF-116F3558D17E}" dt="2021-10-14T15:33:52.540" v="440"/>
        <pc:sldMkLst>
          <pc:docMk/>
          <pc:sldMk cId="2703106740" sldId="310"/>
        </pc:sldMkLst>
        <pc:spChg chg="del">
          <ac:chgData name="Riccardo Banzi" userId="S::s4343934@studenti.unige.it::16dc963c-8fee-4af0-b4f3-5a77d1faf8ec" providerId="AD" clId="Web-{F8AC0608-51D9-854A-CDAF-116F3558D17E}" dt="2021-10-14T15:18:43.254" v="133"/>
          <ac:spMkLst>
            <pc:docMk/>
            <pc:sldMk cId="2703106740" sldId="310"/>
            <ac:spMk id="2" creationId="{82D43DF0-F19F-4741-B152-F5F2C78D5C93}"/>
          </ac:spMkLst>
        </pc:spChg>
        <pc:spChg chg="mod">
          <ac:chgData name="Riccardo Banzi" userId="S::s4343934@studenti.unige.it::16dc963c-8fee-4af0-b4f3-5a77d1faf8ec" providerId="AD" clId="Web-{F8AC0608-51D9-854A-CDAF-116F3558D17E}" dt="2021-10-14T15:18:32.738" v="132" actId="20577"/>
          <ac:spMkLst>
            <pc:docMk/>
            <pc:sldMk cId="2703106740" sldId="310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F8AC0608-51D9-854A-CDAF-116F3558D17E}" dt="2021-10-14T15:32:21.460" v="436" actId="1076"/>
          <ac:spMkLst>
            <pc:docMk/>
            <pc:sldMk cId="2703106740" sldId="310"/>
            <ac:spMk id="7" creationId="{3DAA2C81-EA73-46EB-84F3-E9BBF9EC560B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8:49.613" v="138"/>
          <ac:spMkLst>
            <pc:docMk/>
            <pc:sldMk cId="2703106740" sldId="310"/>
            <ac:spMk id="8" creationId="{75623FD6-74CA-41FA-883C-2FE1C6759D58}"/>
          </ac:spMkLst>
        </pc:spChg>
        <pc:spChg chg="del mod">
          <ac:chgData name="Riccardo Banzi" userId="S::s4343934@studenti.unige.it::16dc963c-8fee-4af0-b4f3-5a77d1faf8ec" providerId="AD" clId="Web-{F8AC0608-51D9-854A-CDAF-116F3558D17E}" dt="2021-10-14T15:18:53.019" v="140"/>
          <ac:spMkLst>
            <pc:docMk/>
            <pc:sldMk cId="2703106740" sldId="310"/>
            <ac:spMk id="9" creationId="{8319F360-110E-4D78-BA5C-B0A8C26FEE59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8:45.691" v="134"/>
          <ac:spMkLst>
            <pc:docMk/>
            <pc:sldMk cId="2703106740" sldId="310"/>
            <ac:spMk id="11" creationId="{FAB6418A-598D-4035-A7AE-EFD57EF46397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8:56.863" v="143"/>
          <ac:spMkLst>
            <pc:docMk/>
            <pc:sldMk cId="2703106740" sldId="310"/>
            <ac:spMk id="12" creationId="{0AFBC342-5056-4D5C-A208-8B1FCFC3D8CC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8:48.035" v="136"/>
          <ac:spMkLst>
            <pc:docMk/>
            <pc:sldMk cId="2703106740" sldId="310"/>
            <ac:spMk id="13" creationId="{974BBC3D-58C7-4D13-9FE4-532ACE2C7F9A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18:55.629" v="142"/>
          <ac:spMkLst>
            <pc:docMk/>
            <pc:sldMk cId="2703106740" sldId="310"/>
            <ac:spMk id="14" creationId="{30FEBC8E-9A46-4211-9A2B-4AD9E93431EA}"/>
          </ac:spMkLst>
        </pc:spChg>
        <pc:spChg chg="add del mod">
          <ac:chgData name="Riccardo Banzi" userId="S::s4343934@studenti.unige.it::16dc963c-8fee-4af0-b4f3-5a77d1faf8ec" providerId="AD" clId="Web-{F8AC0608-51D9-854A-CDAF-116F3558D17E}" dt="2021-10-14T15:33:52.540" v="440"/>
          <ac:spMkLst>
            <pc:docMk/>
            <pc:sldMk cId="2703106740" sldId="310"/>
            <ac:spMk id="16" creationId="{B4035DEB-4F41-4329-B666-8D2BE7ECCC4B}"/>
          </ac:spMkLst>
        </pc:spChg>
        <pc:picChg chg="del">
          <ac:chgData name="Riccardo Banzi" userId="S::s4343934@studenti.unige.it::16dc963c-8fee-4af0-b4f3-5a77d1faf8ec" providerId="AD" clId="Web-{F8AC0608-51D9-854A-CDAF-116F3558D17E}" dt="2021-10-14T15:18:54.113" v="141"/>
          <ac:picMkLst>
            <pc:docMk/>
            <pc:sldMk cId="2703106740" sldId="310"/>
            <ac:picMk id="4" creationId="{7B61EE8C-8876-4B42-B6DA-3D58B0DA09FE}"/>
          </ac:picMkLst>
        </pc:picChg>
        <pc:picChg chg="del">
          <ac:chgData name="Riccardo Banzi" userId="S::s4343934@studenti.unige.it::16dc963c-8fee-4af0-b4f3-5a77d1faf8ec" providerId="AD" clId="Web-{F8AC0608-51D9-854A-CDAF-116F3558D17E}" dt="2021-10-14T15:18:49.019" v="137"/>
          <ac:picMkLst>
            <pc:docMk/>
            <pc:sldMk cId="2703106740" sldId="310"/>
            <ac:picMk id="5" creationId="{3B28CF06-95C8-4946-BF37-64B33EBEB428}"/>
          </ac:picMkLst>
        </pc:picChg>
        <pc:picChg chg="del">
          <ac:chgData name="Riccardo Banzi" userId="S::s4343934@studenti.unige.it::16dc963c-8fee-4af0-b4f3-5a77d1faf8ec" providerId="AD" clId="Web-{F8AC0608-51D9-854A-CDAF-116F3558D17E}" dt="2021-10-14T15:18:47.441" v="135"/>
          <ac:picMkLst>
            <pc:docMk/>
            <pc:sldMk cId="2703106740" sldId="310"/>
            <ac:picMk id="6" creationId="{124CB9B5-CC52-4053-B8BA-BE1FC7FCDC55}"/>
          </ac:picMkLst>
        </pc:picChg>
        <pc:picChg chg="add del mod">
          <ac:chgData name="Riccardo Banzi" userId="S::s4343934@studenti.unige.it::16dc963c-8fee-4af0-b4f3-5a77d1faf8ec" providerId="AD" clId="Web-{F8AC0608-51D9-854A-CDAF-116F3558D17E}" dt="2021-10-14T15:33:50.978" v="439"/>
          <ac:picMkLst>
            <pc:docMk/>
            <pc:sldMk cId="2703106740" sldId="310"/>
            <ac:picMk id="10" creationId="{8EFBB8C6-DFC3-4D73-BB5C-06A5EBF48B03}"/>
          </ac:picMkLst>
        </pc:picChg>
      </pc:sldChg>
      <pc:sldChg chg="modSp add replId">
        <pc:chgData name="Riccardo Banzi" userId="S::s4343934@studenti.unige.it::16dc963c-8fee-4af0-b4f3-5a77d1faf8ec" providerId="AD" clId="Web-{F8AC0608-51D9-854A-CDAF-116F3558D17E}" dt="2021-10-14T16:13:00.485" v="719" actId="1076"/>
        <pc:sldMkLst>
          <pc:docMk/>
          <pc:sldMk cId="30583855" sldId="311"/>
        </pc:sldMkLst>
        <pc:picChg chg="mod">
          <ac:chgData name="Riccardo Banzi" userId="S::s4343934@studenti.unige.it::16dc963c-8fee-4af0-b4f3-5a77d1faf8ec" providerId="AD" clId="Web-{F8AC0608-51D9-854A-CDAF-116F3558D17E}" dt="2021-10-14T16:13:00.485" v="719" actId="1076"/>
          <ac:picMkLst>
            <pc:docMk/>
            <pc:sldMk cId="30583855" sldId="311"/>
            <ac:picMk id="10" creationId="{8EFBB8C6-DFC3-4D73-BB5C-06A5EBF48B03}"/>
          </ac:picMkLst>
        </pc:picChg>
      </pc:sldChg>
      <pc:sldChg chg="addSp delSp modSp add replId">
        <pc:chgData name="Riccardo Banzi" userId="S::s4343934@studenti.unige.it::16dc963c-8fee-4af0-b4f3-5a77d1faf8ec" providerId="AD" clId="Web-{F8AC0608-51D9-854A-CDAF-116F3558D17E}" dt="2021-10-14T15:51:25.768" v="625" actId="20577"/>
        <pc:sldMkLst>
          <pc:docMk/>
          <pc:sldMk cId="3987287866" sldId="312"/>
        </pc:sldMkLst>
        <pc:spChg chg="add mod">
          <ac:chgData name="Riccardo Banzi" userId="S::s4343934@studenti.unige.it::16dc963c-8fee-4af0-b4f3-5a77d1faf8ec" providerId="AD" clId="Web-{F8AC0608-51D9-854A-CDAF-116F3558D17E}" dt="2021-10-14T15:44:32.914" v="517" actId="20577"/>
          <ac:spMkLst>
            <pc:docMk/>
            <pc:sldMk cId="3987287866" sldId="312"/>
            <ac:spMk id="2" creationId="{9ECF9751-580E-46D8-BB2A-F23AE0A066E6}"/>
          </ac:spMkLst>
        </pc:spChg>
        <pc:spChg chg="mod">
          <ac:chgData name="Riccardo Banzi" userId="S::s4343934@studenti.unige.it::16dc963c-8fee-4af0-b4f3-5a77d1faf8ec" providerId="AD" clId="Web-{F8AC0608-51D9-854A-CDAF-116F3558D17E}" dt="2021-10-14T15:40:59.831" v="447" actId="20577"/>
          <ac:spMkLst>
            <pc:docMk/>
            <pc:sldMk cId="3987287866" sldId="312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40:49.628" v="443"/>
          <ac:spMkLst>
            <pc:docMk/>
            <pc:sldMk cId="3987287866" sldId="312"/>
            <ac:spMk id="7" creationId="{3DAA2C81-EA73-46EB-84F3-E9BBF9EC560B}"/>
          </ac:spMkLst>
        </pc:spChg>
        <pc:spChg chg="add mod">
          <ac:chgData name="Riccardo Banzi" userId="S::s4343934@studenti.unige.it::16dc963c-8fee-4af0-b4f3-5a77d1faf8ec" providerId="AD" clId="Web-{F8AC0608-51D9-854A-CDAF-116F3558D17E}" dt="2021-10-14T15:47:22.606" v="592" actId="20577"/>
          <ac:spMkLst>
            <pc:docMk/>
            <pc:sldMk cId="3987287866" sldId="312"/>
            <ac:spMk id="8" creationId="{61323CC2-91B9-4E0E-B35F-3ABB6EF9E237}"/>
          </ac:spMkLst>
        </pc:spChg>
        <pc:spChg chg="add mod">
          <ac:chgData name="Riccardo Banzi" userId="S::s4343934@studenti.unige.it::16dc963c-8fee-4af0-b4f3-5a77d1faf8ec" providerId="AD" clId="Web-{F8AC0608-51D9-854A-CDAF-116F3558D17E}" dt="2021-10-14T15:51:25.768" v="625" actId="20577"/>
          <ac:spMkLst>
            <pc:docMk/>
            <pc:sldMk cId="3987287866" sldId="312"/>
            <ac:spMk id="9" creationId="{FB3AA2E8-C2E9-4818-96AD-E5CBD01AC9AC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40:51.581" v="444"/>
          <ac:spMkLst>
            <pc:docMk/>
            <pc:sldMk cId="3987287866" sldId="312"/>
            <ac:spMk id="16" creationId="{B4035DEB-4F41-4329-B666-8D2BE7ECCC4B}"/>
          </ac:spMkLst>
        </pc:spChg>
        <pc:picChg chg="del">
          <ac:chgData name="Riccardo Banzi" userId="S::s4343934@studenti.unige.it::16dc963c-8fee-4af0-b4f3-5a77d1faf8ec" providerId="AD" clId="Web-{F8AC0608-51D9-854A-CDAF-116F3558D17E}" dt="2021-10-14T15:40:52.612" v="445"/>
          <ac:picMkLst>
            <pc:docMk/>
            <pc:sldMk cId="3987287866" sldId="312"/>
            <ac:picMk id="10" creationId="{8EFBB8C6-DFC3-4D73-BB5C-06A5EBF48B03}"/>
          </ac:picMkLst>
        </pc:picChg>
      </pc:sldChg>
      <pc:sldChg chg="addSp delSp modSp add ord replId">
        <pc:chgData name="Riccardo Banzi" userId="S::s4343934@studenti.unige.it::16dc963c-8fee-4af0-b4f3-5a77d1faf8ec" providerId="AD" clId="Web-{F8AC0608-51D9-854A-CDAF-116F3558D17E}" dt="2021-10-14T15:55:14.476" v="718" actId="20577"/>
        <pc:sldMkLst>
          <pc:docMk/>
          <pc:sldMk cId="1402144875" sldId="313"/>
        </pc:sldMkLst>
        <pc:spChg chg="del">
          <ac:chgData name="Riccardo Banzi" userId="S::s4343934@studenti.unige.it::16dc963c-8fee-4af0-b4f3-5a77d1faf8ec" providerId="AD" clId="Web-{F8AC0608-51D9-854A-CDAF-116F3558D17E}" dt="2021-10-14T15:53:03.192" v="639"/>
          <ac:spMkLst>
            <pc:docMk/>
            <pc:sldMk cId="1402144875" sldId="313"/>
            <ac:spMk id="2" creationId="{9ECF9751-580E-46D8-BB2A-F23AE0A066E6}"/>
          </ac:spMkLst>
        </pc:spChg>
        <pc:spChg chg="mod">
          <ac:chgData name="Riccardo Banzi" userId="S::s4343934@studenti.unige.it::16dc963c-8fee-4af0-b4f3-5a77d1faf8ec" providerId="AD" clId="Web-{F8AC0608-51D9-854A-CDAF-116F3558D17E}" dt="2021-10-14T15:52:57.285" v="638" actId="20577"/>
          <ac:spMkLst>
            <pc:docMk/>
            <pc:sldMk cId="1402144875" sldId="313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F8AC0608-51D9-854A-CDAF-116F3558D17E}" dt="2021-10-14T15:54:49.928" v="704" actId="20577"/>
          <ac:spMkLst>
            <pc:docMk/>
            <pc:sldMk cId="1402144875" sldId="313"/>
            <ac:spMk id="4" creationId="{BD217F9A-4515-429E-8208-05E781EB285D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53:04.629" v="640"/>
          <ac:spMkLst>
            <pc:docMk/>
            <pc:sldMk cId="1402144875" sldId="313"/>
            <ac:spMk id="8" creationId="{61323CC2-91B9-4E0E-B35F-3ABB6EF9E237}"/>
          </ac:spMkLst>
        </pc:spChg>
        <pc:spChg chg="del">
          <ac:chgData name="Riccardo Banzi" userId="S::s4343934@studenti.unige.it::16dc963c-8fee-4af0-b4f3-5a77d1faf8ec" providerId="AD" clId="Web-{F8AC0608-51D9-854A-CDAF-116F3558D17E}" dt="2021-10-14T15:53:05.832" v="641"/>
          <ac:spMkLst>
            <pc:docMk/>
            <pc:sldMk cId="1402144875" sldId="313"/>
            <ac:spMk id="9" creationId="{FB3AA2E8-C2E9-4818-96AD-E5CBD01AC9AC}"/>
          </ac:spMkLst>
        </pc:spChg>
        <pc:spChg chg="add del mod">
          <ac:chgData name="Riccardo Banzi" userId="S::s4343934@studenti.unige.it::16dc963c-8fee-4af0-b4f3-5a77d1faf8ec" providerId="AD" clId="Web-{F8AC0608-51D9-854A-CDAF-116F3558D17E}" dt="2021-10-14T15:54:53.100" v="705"/>
          <ac:spMkLst>
            <pc:docMk/>
            <pc:sldMk cId="1402144875" sldId="313"/>
            <ac:spMk id="10" creationId="{B7B403A5-2B67-4E8E-A111-5F909F116120}"/>
          </ac:spMkLst>
        </pc:spChg>
        <pc:spChg chg="add mod">
          <ac:chgData name="Riccardo Banzi" userId="S::s4343934@studenti.unige.it::16dc963c-8fee-4af0-b4f3-5a77d1faf8ec" providerId="AD" clId="Web-{F8AC0608-51D9-854A-CDAF-116F3558D17E}" dt="2021-10-14T15:55:14.476" v="718" actId="20577"/>
          <ac:spMkLst>
            <pc:docMk/>
            <pc:sldMk cId="1402144875" sldId="313"/>
            <ac:spMk id="11" creationId="{D6E537DB-913E-4C7B-B869-7DF5A42A10B5}"/>
          </ac:spMkLst>
        </pc:spChg>
      </pc:sldChg>
    </pc:docChg>
  </pc:docChgLst>
  <pc:docChgLst>
    <pc:chgData name="Riccardo Banzi" userId="S::s4343934@studenti.unige.it::16dc963c-8fee-4af0-b4f3-5a77d1faf8ec" providerId="AD" clId="Web-{58B36C5A-5681-489F-B397-91BF7FE59982}"/>
    <pc:docChg chg="addSld delSld modSld sldOrd">
      <pc:chgData name="Riccardo Banzi" userId="S::s4343934@studenti.unige.it::16dc963c-8fee-4af0-b4f3-5a77d1faf8ec" providerId="AD" clId="Web-{58B36C5A-5681-489F-B397-91BF7FE59982}" dt="2021-10-18T08:44:23.731" v="817" actId="20577"/>
      <pc:docMkLst>
        <pc:docMk/>
      </pc:docMkLst>
      <pc:sldChg chg="addSp delSp modSp del">
        <pc:chgData name="Riccardo Banzi" userId="S::s4343934@studenti.unige.it::16dc963c-8fee-4af0-b4f3-5a77d1faf8ec" providerId="AD" clId="Web-{58B36C5A-5681-489F-B397-91BF7FE59982}" dt="2021-10-18T08:01:38.964" v="225"/>
        <pc:sldMkLst>
          <pc:docMk/>
          <pc:sldMk cId="4126279274" sldId="317"/>
        </pc:sldMkLst>
        <pc:spChg chg="mod">
          <ac:chgData name="Riccardo Banzi" userId="S::s4343934@studenti.unige.it::16dc963c-8fee-4af0-b4f3-5a77d1faf8ec" providerId="AD" clId="Web-{58B36C5A-5681-489F-B397-91BF7FE59982}" dt="2021-10-18T07:48:35.123" v="47"/>
          <ac:spMkLst>
            <pc:docMk/>
            <pc:sldMk cId="4126279274" sldId="317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7:49:44.705" v="57" actId="1076"/>
          <ac:spMkLst>
            <pc:docMk/>
            <pc:sldMk cId="4126279274" sldId="317"/>
            <ac:spMk id="8" creationId="{33E1358F-E2C9-46EF-8415-F65E514BDD1D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8:00:21.428" v="209" actId="20577"/>
          <ac:spMkLst>
            <pc:docMk/>
            <pc:sldMk cId="4126279274" sldId="317"/>
            <ac:spMk id="14" creationId="{C75A83E4-7416-47BE-AA8E-8CC8C88ED1DF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8:00:26.429" v="210" actId="20577"/>
          <ac:spMkLst>
            <pc:docMk/>
            <pc:sldMk cId="4126279274" sldId="317"/>
            <ac:spMk id="16" creationId="{1DFBDC8E-380A-4537-9863-9CAE22057D2C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7:58:45.767" v="204" actId="1076"/>
          <ac:spMkLst>
            <pc:docMk/>
            <pc:sldMk cId="4126279274" sldId="317"/>
            <ac:spMk id="17" creationId="{B64E33F1-DE31-4C20-B903-6B6090752093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7:58:45.767" v="205" actId="1076"/>
          <ac:spMkLst>
            <pc:docMk/>
            <pc:sldMk cId="4126279274" sldId="317"/>
            <ac:spMk id="18" creationId="{D51F4067-CAAA-40EB-B65B-2137D4DAAACC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7:58:54.705" v="206" actId="1076"/>
          <ac:spMkLst>
            <pc:docMk/>
            <pc:sldMk cId="4126279274" sldId="317"/>
            <ac:spMk id="19" creationId="{1DD2DB75-F219-49CC-9BF2-13E2BAD4C4DD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7:56:42.447" v="166"/>
          <ac:spMkLst>
            <pc:docMk/>
            <pc:sldMk cId="4126279274" sldId="317"/>
            <ac:spMk id="20" creationId="{DE063346-0633-42F3-843E-C3797756CF42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7:58:54.705" v="208" actId="1076"/>
          <ac:spMkLst>
            <pc:docMk/>
            <pc:sldMk cId="4126279274" sldId="317"/>
            <ac:spMk id="21" creationId="{D82A7806-88EE-458A-80B1-678F7CB6CF16}"/>
          </ac:spMkLst>
        </pc:spChg>
        <pc:spChg chg="add mod ord">
          <ac:chgData name="Riccardo Banzi" userId="S::s4343934@studenti.unige.it::16dc963c-8fee-4af0-b4f3-5a77d1faf8ec" providerId="AD" clId="Web-{58B36C5A-5681-489F-B397-91BF7FE59982}" dt="2021-10-18T07:58:54.705" v="207" actId="1076"/>
          <ac:spMkLst>
            <pc:docMk/>
            <pc:sldMk cId="4126279274" sldId="317"/>
            <ac:spMk id="22" creationId="{78A996D9-C628-46BB-8C1C-610EEBE83F8D}"/>
          </ac:spMkLst>
        </pc:spChg>
        <pc:picChg chg="del">
          <ac:chgData name="Riccardo Banzi" userId="S::s4343934@studenti.unige.it::16dc963c-8fee-4af0-b4f3-5a77d1faf8ec" providerId="AD" clId="Web-{58B36C5A-5681-489F-B397-91BF7FE59982}" dt="2021-10-18T07:39:37.015" v="0"/>
          <ac:picMkLst>
            <pc:docMk/>
            <pc:sldMk cId="4126279274" sldId="317"/>
            <ac:picMk id="2" creationId="{EDE4D46F-1129-4609-AEDF-6EDADA7A41CC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21" v="58" actId="1076"/>
          <ac:picMkLst>
            <pc:docMk/>
            <pc:sldMk cId="4126279274" sldId="317"/>
            <ac:picMk id="4" creationId="{BF3D1247-2480-4AB3-8C88-0FB286EC8345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21" v="59" actId="1076"/>
          <ac:picMkLst>
            <pc:docMk/>
            <pc:sldMk cId="4126279274" sldId="317"/>
            <ac:picMk id="5" creationId="{324E6347-D5F4-4330-8002-BE4DD3D81219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21" v="60" actId="1076"/>
          <ac:picMkLst>
            <pc:docMk/>
            <pc:sldMk cId="4126279274" sldId="317"/>
            <ac:picMk id="6" creationId="{962C16EB-292C-4F38-BFCC-2232E82DBB8B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37" v="61" actId="1076"/>
          <ac:picMkLst>
            <pc:docMk/>
            <pc:sldMk cId="4126279274" sldId="317"/>
            <ac:picMk id="7" creationId="{BDCCFE83-9FAD-48B8-8CEA-BDB1B80BD29D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37" v="62" actId="1076"/>
          <ac:picMkLst>
            <pc:docMk/>
            <pc:sldMk cId="4126279274" sldId="317"/>
            <ac:picMk id="9" creationId="{9E496C60-DCD6-46F1-BF89-89A7E1863D56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52" v="63" actId="1076"/>
          <ac:picMkLst>
            <pc:docMk/>
            <pc:sldMk cId="4126279274" sldId="317"/>
            <ac:picMk id="10" creationId="{76A94D1E-0F0B-45BD-A6A6-F56C5CCB55CB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52" v="64" actId="1076"/>
          <ac:picMkLst>
            <pc:docMk/>
            <pc:sldMk cId="4126279274" sldId="317"/>
            <ac:picMk id="11" creationId="{C4B6231B-54B1-4169-ACE0-91C11C38BE3A}"/>
          </ac:picMkLst>
        </pc:picChg>
        <pc:picChg chg="add mod">
          <ac:chgData name="Riccardo Banzi" userId="S::s4343934@studenti.unige.it::16dc963c-8fee-4af0-b4f3-5a77d1faf8ec" providerId="AD" clId="Web-{58B36C5A-5681-489F-B397-91BF7FE59982}" dt="2021-10-18T07:49:44.752" v="65" actId="1076"/>
          <ac:picMkLst>
            <pc:docMk/>
            <pc:sldMk cId="4126279274" sldId="317"/>
            <ac:picMk id="12" creationId="{27FE8EE0-87EC-4197-9AC8-D3E797CB4279}"/>
          </ac:picMkLst>
        </pc:picChg>
      </pc:sldChg>
      <pc:sldChg chg="del">
        <pc:chgData name="Riccardo Banzi" userId="S::s4343934@studenti.unige.it::16dc963c-8fee-4af0-b4f3-5a77d1faf8ec" providerId="AD" clId="Web-{58B36C5A-5681-489F-B397-91BF7FE59982}" dt="2021-10-18T08:00:52.774" v="212"/>
        <pc:sldMkLst>
          <pc:docMk/>
          <pc:sldMk cId="373521366" sldId="318"/>
        </pc:sldMkLst>
      </pc:sldChg>
      <pc:sldChg chg="del">
        <pc:chgData name="Riccardo Banzi" userId="S::s4343934@studenti.unige.it::16dc963c-8fee-4af0-b4f3-5a77d1faf8ec" providerId="AD" clId="Web-{58B36C5A-5681-489F-B397-91BF7FE59982}" dt="2021-10-18T08:09:02.895" v="311"/>
        <pc:sldMkLst>
          <pc:docMk/>
          <pc:sldMk cId="2983717523" sldId="319"/>
        </pc:sldMkLst>
      </pc:sldChg>
      <pc:sldChg chg="del">
        <pc:chgData name="Riccardo Banzi" userId="S::s4343934@studenti.unige.it::16dc963c-8fee-4af0-b4f3-5a77d1faf8ec" providerId="AD" clId="Web-{58B36C5A-5681-489F-B397-91BF7FE59982}" dt="2021-10-18T08:00:48.149" v="211"/>
        <pc:sldMkLst>
          <pc:docMk/>
          <pc:sldMk cId="189255252" sldId="320"/>
        </pc:sldMkLst>
      </pc:sldChg>
      <pc:sldChg chg="del">
        <pc:chgData name="Riccardo Banzi" userId="S::s4343934@studenti.unige.it::16dc963c-8fee-4af0-b4f3-5a77d1faf8ec" providerId="AD" clId="Web-{58B36C5A-5681-489F-B397-91BF7FE59982}" dt="2021-10-18T08:13:29.425" v="397"/>
        <pc:sldMkLst>
          <pc:docMk/>
          <pc:sldMk cId="1270659735" sldId="321"/>
        </pc:sldMkLst>
      </pc:sldChg>
      <pc:sldChg chg="del">
        <pc:chgData name="Riccardo Banzi" userId="S::s4343934@studenti.unige.it::16dc963c-8fee-4af0-b4f3-5a77d1faf8ec" providerId="AD" clId="Web-{58B36C5A-5681-489F-B397-91BF7FE59982}" dt="2021-10-18T08:13:31.003" v="398"/>
        <pc:sldMkLst>
          <pc:docMk/>
          <pc:sldMk cId="2517815352" sldId="322"/>
        </pc:sldMkLst>
      </pc:sldChg>
      <pc:sldChg chg="del">
        <pc:chgData name="Riccardo Banzi" userId="S::s4343934@studenti.unige.it::16dc963c-8fee-4af0-b4f3-5a77d1faf8ec" providerId="AD" clId="Web-{58B36C5A-5681-489F-B397-91BF7FE59982}" dt="2021-10-18T08:13:33.003" v="399"/>
        <pc:sldMkLst>
          <pc:docMk/>
          <pc:sldMk cId="3255016032" sldId="323"/>
        </pc:sldMkLst>
      </pc:sldChg>
      <pc:sldChg chg="del">
        <pc:chgData name="Riccardo Banzi" userId="S::s4343934@studenti.unige.it::16dc963c-8fee-4af0-b4f3-5a77d1faf8ec" providerId="AD" clId="Web-{58B36C5A-5681-489F-B397-91BF7FE59982}" dt="2021-10-18T08:22:08.751" v="538"/>
        <pc:sldMkLst>
          <pc:docMk/>
          <pc:sldMk cId="2082699094" sldId="324"/>
        </pc:sldMkLst>
      </pc:sldChg>
      <pc:sldChg chg="del">
        <pc:chgData name="Riccardo Banzi" userId="S::s4343934@studenti.unige.it::16dc963c-8fee-4af0-b4f3-5a77d1faf8ec" providerId="AD" clId="Web-{58B36C5A-5681-489F-B397-91BF7FE59982}" dt="2021-10-18T08:22:09.063" v="539"/>
        <pc:sldMkLst>
          <pc:docMk/>
          <pc:sldMk cId="4057040079" sldId="325"/>
        </pc:sldMkLst>
      </pc:sldChg>
      <pc:sldChg chg="del">
        <pc:chgData name="Riccardo Banzi" userId="S::s4343934@studenti.unige.it::16dc963c-8fee-4af0-b4f3-5a77d1faf8ec" providerId="AD" clId="Web-{58B36C5A-5681-489F-B397-91BF7FE59982}" dt="2021-10-18T08:22:10.032" v="540"/>
        <pc:sldMkLst>
          <pc:docMk/>
          <pc:sldMk cId="1287582439" sldId="326"/>
        </pc:sldMkLst>
      </pc:sldChg>
      <pc:sldChg chg="del">
        <pc:chgData name="Riccardo Banzi" userId="S::s4343934@studenti.unige.it::16dc963c-8fee-4af0-b4f3-5a77d1faf8ec" providerId="AD" clId="Web-{58B36C5A-5681-489F-B397-91BF7FE59982}" dt="2021-10-18T08:22:11.688" v="541"/>
        <pc:sldMkLst>
          <pc:docMk/>
          <pc:sldMk cId="3232741300" sldId="327"/>
        </pc:sldMkLst>
      </pc:sldChg>
      <pc:sldChg chg="del">
        <pc:chgData name="Riccardo Banzi" userId="S::s4343934@studenti.unige.it::16dc963c-8fee-4af0-b4f3-5a77d1faf8ec" providerId="AD" clId="Web-{58B36C5A-5681-489F-B397-91BF7FE59982}" dt="2021-10-18T08:37:41.865" v="755"/>
        <pc:sldMkLst>
          <pc:docMk/>
          <pc:sldMk cId="566001172" sldId="328"/>
        </pc:sldMkLst>
      </pc:sldChg>
      <pc:sldChg chg="modSp">
        <pc:chgData name="Riccardo Banzi" userId="S::s4343934@studenti.unige.it::16dc963c-8fee-4af0-b4f3-5a77d1faf8ec" providerId="AD" clId="Web-{58B36C5A-5681-489F-B397-91BF7FE59982}" dt="2021-10-18T08:43:57.776" v="808" actId="20577"/>
        <pc:sldMkLst>
          <pc:docMk/>
          <pc:sldMk cId="2973298965" sldId="376"/>
        </pc:sldMkLst>
        <pc:spChg chg="mod">
          <ac:chgData name="Riccardo Banzi" userId="S::s4343934@studenti.unige.it::16dc963c-8fee-4af0-b4f3-5a77d1faf8ec" providerId="AD" clId="Web-{58B36C5A-5681-489F-B397-91BF7FE59982}" dt="2021-10-18T08:43:57.776" v="808" actId="20577"/>
          <ac:spMkLst>
            <pc:docMk/>
            <pc:sldMk cId="2973298965" sldId="376"/>
            <ac:spMk id="2" creationId="{D14D5148-54D6-4AC0-8BDE-8C9A8D56C5D8}"/>
          </ac:spMkLst>
        </pc:spChg>
      </pc:sldChg>
      <pc:sldChg chg="modSp add replId">
        <pc:chgData name="Riccardo Banzi" userId="S::s4343934@studenti.unige.it::16dc963c-8fee-4af0-b4f3-5a77d1faf8ec" providerId="AD" clId="Web-{58B36C5A-5681-489F-B397-91BF7FE59982}" dt="2021-10-18T08:01:32.354" v="224" actId="1076"/>
        <pc:sldMkLst>
          <pc:docMk/>
          <pc:sldMk cId="2009912189" sldId="377"/>
        </pc:sldMkLst>
        <pc:spChg chg="mod">
          <ac:chgData name="Riccardo Banzi" userId="S::s4343934@studenti.unige.it::16dc963c-8fee-4af0-b4f3-5a77d1faf8ec" providerId="AD" clId="Web-{58B36C5A-5681-489F-B397-91BF7FE59982}" dt="2021-10-18T08:01:22.010" v="217" actId="14100"/>
          <ac:spMkLst>
            <pc:docMk/>
            <pc:sldMk cId="2009912189" sldId="377"/>
            <ac:spMk id="8" creationId="{33E1358F-E2C9-46EF-8415-F65E514BDD1D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23" v="219" actId="1076"/>
          <ac:spMkLst>
            <pc:docMk/>
            <pc:sldMk cId="2009912189" sldId="377"/>
            <ac:spMk id="14" creationId="{C75A83E4-7416-47BE-AA8E-8CC8C88ED1DF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23" v="220" actId="1076"/>
          <ac:spMkLst>
            <pc:docMk/>
            <pc:sldMk cId="2009912189" sldId="377"/>
            <ac:spMk id="16" creationId="{1DFBDC8E-380A-4537-9863-9CAE22057D2C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23" v="221" actId="1076"/>
          <ac:spMkLst>
            <pc:docMk/>
            <pc:sldMk cId="2009912189" sldId="377"/>
            <ac:spMk id="17" creationId="{B64E33F1-DE31-4C20-B903-6B6090752093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38" v="222" actId="1076"/>
          <ac:spMkLst>
            <pc:docMk/>
            <pc:sldMk cId="2009912189" sldId="377"/>
            <ac:spMk id="18" creationId="{D51F4067-CAAA-40EB-B65B-2137D4DAAACC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54" v="223" actId="1076"/>
          <ac:spMkLst>
            <pc:docMk/>
            <pc:sldMk cId="2009912189" sldId="377"/>
            <ac:spMk id="19" creationId="{1DD2DB75-F219-49CC-9BF2-13E2BAD4C4DD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54" v="224" actId="1076"/>
          <ac:spMkLst>
            <pc:docMk/>
            <pc:sldMk cId="2009912189" sldId="377"/>
            <ac:spMk id="21" creationId="{D82A7806-88EE-458A-80B1-678F7CB6CF16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01:32.307" v="218" actId="1076"/>
          <ac:spMkLst>
            <pc:docMk/>
            <pc:sldMk cId="2009912189" sldId="377"/>
            <ac:spMk id="22" creationId="{78A996D9-C628-46BB-8C1C-610EEBE83F8D}"/>
          </ac:spMkLst>
        </pc:spChg>
        <pc:picChg chg="mod">
          <ac:chgData name="Riccardo Banzi" userId="S::s4343934@studenti.unige.it::16dc963c-8fee-4af0-b4f3-5a77d1faf8ec" providerId="AD" clId="Web-{58B36C5A-5681-489F-B397-91BF7FE59982}" dt="2021-10-18T08:01:15.572" v="214" actId="1076"/>
          <ac:picMkLst>
            <pc:docMk/>
            <pc:sldMk cId="2009912189" sldId="377"/>
            <ac:picMk id="10" creationId="{76A94D1E-0F0B-45BD-A6A6-F56C5CCB55CB}"/>
          </ac:picMkLst>
        </pc:picChg>
        <pc:picChg chg="mod">
          <ac:chgData name="Riccardo Banzi" userId="S::s4343934@studenti.unige.it::16dc963c-8fee-4af0-b4f3-5a77d1faf8ec" providerId="AD" clId="Web-{58B36C5A-5681-489F-B397-91BF7FE59982}" dt="2021-10-18T08:01:15.588" v="215" actId="1076"/>
          <ac:picMkLst>
            <pc:docMk/>
            <pc:sldMk cId="2009912189" sldId="377"/>
            <ac:picMk id="11" creationId="{C4B6231B-54B1-4169-ACE0-91C11C38BE3A}"/>
          </ac:picMkLst>
        </pc:picChg>
        <pc:picChg chg="mod">
          <ac:chgData name="Riccardo Banzi" userId="S::s4343934@studenti.unige.it::16dc963c-8fee-4af0-b4f3-5a77d1faf8ec" providerId="AD" clId="Web-{58B36C5A-5681-489F-B397-91BF7FE59982}" dt="2021-10-18T08:01:15.603" v="216" actId="1076"/>
          <ac:picMkLst>
            <pc:docMk/>
            <pc:sldMk cId="2009912189" sldId="377"/>
            <ac:picMk id="12" creationId="{27FE8EE0-87EC-4197-9AC8-D3E797CB4279}"/>
          </ac:picMkLst>
        </pc:picChg>
      </pc:sldChg>
      <pc:sldChg chg="delSp add ord replId">
        <pc:chgData name="Riccardo Banzi" userId="S::s4343934@studenti.unige.it::16dc963c-8fee-4af0-b4f3-5a77d1faf8ec" providerId="AD" clId="Web-{58B36C5A-5681-489F-B397-91BF7FE59982}" dt="2021-10-18T08:04:15.379" v="235"/>
        <pc:sldMkLst>
          <pc:docMk/>
          <pc:sldMk cId="1474514603" sldId="378"/>
        </pc:sldMkLst>
        <pc:spChg chg="del">
          <ac:chgData name="Riccardo Banzi" userId="S::s4343934@studenti.unige.it::16dc963c-8fee-4af0-b4f3-5a77d1faf8ec" providerId="AD" clId="Web-{58B36C5A-5681-489F-B397-91BF7FE59982}" dt="2021-10-18T08:01:53.543" v="228"/>
          <ac:spMkLst>
            <pc:docMk/>
            <pc:sldMk cId="1474514603" sldId="378"/>
            <ac:spMk id="19" creationId="{1DD2DB75-F219-49CC-9BF2-13E2BAD4C4DD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1:53.543" v="227"/>
          <ac:spMkLst>
            <pc:docMk/>
            <pc:sldMk cId="1474514603" sldId="378"/>
            <ac:spMk id="21" creationId="{D82A7806-88EE-458A-80B1-678F7CB6CF16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1:53.543" v="229"/>
          <ac:spMkLst>
            <pc:docMk/>
            <pc:sldMk cId="1474514603" sldId="378"/>
            <ac:spMk id="22" creationId="{78A996D9-C628-46BB-8C1C-610EEBE83F8D}"/>
          </ac:spMkLst>
        </pc:spChg>
      </pc:sldChg>
      <pc:sldChg chg="addSp delSp modSp add replId">
        <pc:chgData name="Riccardo Banzi" userId="S::s4343934@studenti.unige.it::16dc963c-8fee-4af0-b4f3-5a77d1faf8ec" providerId="AD" clId="Web-{58B36C5A-5681-489F-B397-91BF7FE59982}" dt="2021-10-18T08:08:42.831" v="310"/>
        <pc:sldMkLst>
          <pc:docMk/>
          <pc:sldMk cId="251792891" sldId="379"/>
        </pc:sldMkLst>
        <pc:spChg chg="add mod">
          <ac:chgData name="Riccardo Banzi" userId="S::s4343934@studenti.unige.it::16dc963c-8fee-4af0-b4f3-5a77d1faf8ec" providerId="AD" clId="Web-{58B36C5A-5681-489F-B397-91BF7FE59982}" dt="2021-10-18T08:05:45.837" v="277" actId="1076"/>
          <ac:spMkLst>
            <pc:docMk/>
            <pc:sldMk cId="251792891" sldId="379"/>
            <ac:spMk id="2" creationId="{FBCF14D6-3D4E-40E0-83CD-E2BBC788A6E4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08:42.831" v="310"/>
          <ac:spMkLst>
            <pc:docMk/>
            <pc:sldMk cId="251792891" sldId="379"/>
            <ac:spMk id="13" creationId="{DC5F2F36-9457-406F-B38E-D8606D3A1A91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2:36.045" v="233"/>
          <ac:spMkLst>
            <pc:docMk/>
            <pc:sldMk cId="251792891" sldId="379"/>
            <ac:spMk id="14" creationId="{C75A83E4-7416-47BE-AA8E-8CC8C88ED1DF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08:42.831" v="309"/>
          <ac:spMkLst>
            <pc:docMk/>
            <pc:sldMk cId="251792891" sldId="379"/>
            <ac:spMk id="15" creationId="{478D1C44-E9D1-43D9-A76C-C2797335C8B1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2:36.045" v="232"/>
          <ac:spMkLst>
            <pc:docMk/>
            <pc:sldMk cId="251792891" sldId="379"/>
            <ac:spMk id="16" creationId="{1DFBDC8E-380A-4537-9863-9CAE22057D2C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2:36.045" v="231"/>
          <ac:spMkLst>
            <pc:docMk/>
            <pc:sldMk cId="251792891" sldId="379"/>
            <ac:spMk id="17" creationId="{B64E33F1-DE31-4C20-B903-6B6090752093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2:38.405" v="234"/>
          <ac:spMkLst>
            <pc:docMk/>
            <pc:sldMk cId="251792891" sldId="379"/>
            <ac:spMk id="18" creationId="{D51F4067-CAAA-40EB-B65B-2137D4DAAACC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08:42.831" v="308"/>
          <ac:spMkLst>
            <pc:docMk/>
            <pc:sldMk cId="251792891" sldId="379"/>
            <ac:spMk id="23" creationId="{EB95866E-0A83-4C67-9D42-65070D846339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08:42.831" v="307"/>
          <ac:spMkLst>
            <pc:docMk/>
            <pc:sldMk cId="251792891" sldId="379"/>
            <ac:spMk id="25" creationId="{BA88D85D-88FD-4B9E-BB14-8375620AF139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08:42.831" v="306"/>
          <ac:spMkLst>
            <pc:docMk/>
            <pc:sldMk cId="251792891" sldId="379"/>
            <ac:spMk id="27" creationId="{8136CDF2-0DCA-47BC-ADCA-7EB4CF9738C8}"/>
          </ac:spMkLst>
        </pc:spChg>
      </pc:sldChg>
      <pc:sldChg chg="add replId">
        <pc:chgData name="Riccardo Banzi" userId="S::s4343934@studenti.unige.it::16dc963c-8fee-4af0-b4f3-5a77d1faf8ec" providerId="AD" clId="Web-{58B36C5A-5681-489F-B397-91BF7FE59982}" dt="2021-10-18T08:08:38.581" v="305"/>
        <pc:sldMkLst>
          <pc:docMk/>
          <pc:sldMk cId="1800175013" sldId="380"/>
        </pc:sldMkLst>
      </pc:sldChg>
      <pc:sldChg chg="addSp delSp modSp add replId">
        <pc:chgData name="Riccardo Banzi" userId="S::s4343934@studenti.unige.it::16dc963c-8fee-4af0-b4f3-5a77d1faf8ec" providerId="AD" clId="Web-{58B36C5A-5681-489F-B397-91BF7FE59982}" dt="2021-10-18T08:12:47.220" v="396"/>
        <pc:sldMkLst>
          <pc:docMk/>
          <pc:sldMk cId="1590225025" sldId="381"/>
        </pc:sldMkLst>
        <pc:spChg chg="del">
          <ac:chgData name="Riccardo Banzi" userId="S::s4343934@studenti.unige.it::16dc963c-8fee-4af0-b4f3-5a77d1faf8ec" providerId="AD" clId="Web-{58B36C5A-5681-489F-B397-91BF7FE59982}" dt="2021-10-18T08:09:49.975" v="318"/>
          <ac:spMkLst>
            <pc:docMk/>
            <pc:sldMk cId="1590225025" sldId="381"/>
            <ac:spMk id="2" creationId="{FBCF14D6-3D4E-40E0-83CD-E2BBC788A6E4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9:49.975" v="317"/>
          <ac:spMkLst>
            <pc:docMk/>
            <pc:sldMk cId="1590225025" sldId="381"/>
            <ac:spMk id="13" creationId="{DC5F2F36-9457-406F-B38E-D8606D3A1A91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8:12:09.124" v="389" actId="1076"/>
          <ac:spMkLst>
            <pc:docMk/>
            <pc:sldMk cId="1590225025" sldId="381"/>
            <ac:spMk id="14" creationId="{964DD3EF-3FA6-4B52-B71D-95ABF84FE189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9:49.975" v="316"/>
          <ac:spMkLst>
            <pc:docMk/>
            <pc:sldMk cId="1590225025" sldId="381"/>
            <ac:spMk id="15" creationId="{478D1C44-E9D1-43D9-A76C-C2797335C8B1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12:47.220" v="396"/>
          <ac:spMkLst>
            <pc:docMk/>
            <pc:sldMk cId="1590225025" sldId="381"/>
            <ac:spMk id="16" creationId="{18F3AAAA-BAB6-4334-AE25-8C47D159BF57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12:46.157" v="395"/>
          <ac:spMkLst>
            <pc:docMk/>
            <pc:sldMk cId="1590225025" sldId="381"/>
            <ac:spMk id="17" creationId="{39A35ED6-C9E3-4C14-83F7-3044548E0282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9:49.975" v="315"/>
          <ac:spMkLst>
            <pc:docMk/>
            <pc:sldMk cId="1590225025" sldId="381"/>
            <ac:spMk id="23" creationId="{EB95866E-0A83-4C67-9D42-65070D846339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9:49.975" v="314"/>
          <ac:spMkLst>
            <pc:docMk/>
            <pc:sldMk cId="1590225025" sldId="381"/>
            <ac:spMk id="25" creationId="{BA88D85D-88FD-4B9E-BB14-8375620AF139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09:49.975" v="313"/>
          <ac:spMkLst>
            <pc:docMk/>
            <pc:sldMk cId="1590225025" sldId="381"/>
            <ac:spMk id="27" creationId="{8136CDF2-0DCA-47BC-ADCA-7EB4CF9738C8}"/>
          </ac:spMkLst>
        </pc:spChg>
      </pc:sldChg>
      <pc:sldChg chg="delSp add replId">
        <pc:chgData name="Riccardo Banzi" userId="S::s4343934@studenti.unige.it::16dc963c-8fee-4af0-b4f3-5a77d1faf8ec" providerId="AD" clId="Web-{58B36C5A-5681-489F-B397-91BF7FE59982}" dt="2021-10-18T08:12:43.704" v="394"/>
        <pc:sldMkLst>
          <pc:docMk/>
          <pc:sldMk cId="2421923890" sldId="382"/>
        </pc:sldMkLst>
        <pc:spChg chg="del">
          <ac:chgData name="Riccardo Banzi" userId="S::s4343934@studenti.unige.it::16dc963c-8fee-4af0-b4f3-5a77d1faf8ec" providerId="AD" clId="Web-{58B36C5A-5681-489F-B397-91BF7FE59982}" dt="2021-10-18T08:12:43.704" v="394"/>
          <ac:spMkLst>
            <pc:docMk/>
            <pc:sldMk cId="2421923890" sldId="382"/>
            <ac:spMk id="17" creationId="{39A35ED6-C9E3-4C14-83F7-3044548E0282}"/>
          </ac:spMkLst>
        </pc:spChg>
      </pc:sldChg>
      <pc:sldChg chg="add replId">
        <pc:chgData name="Riccardo Banzi" userId="S::s4343934@studenti.unige.it::16dc963c-8fee-4af0-b4f3-5a77d1faf8ec" providerId="AD" clId="Web-{58B36C5A-5681-489F-B397-91BF7FE59982}" dt="2021-10-18T08:12:41.532" v="393"/>
        <pc:sldMkLst>
          <pc:docMk/>
          <pc:sldMk cId="1293835638" sldId="383"/>
        </pc:sldMkLst>
      </pc:sldChg>
      <pc:sldChg chg="addSp delSp modSp add replId">
        <pc:chgData name="Riccardo Banzi" userId="S::s4343934@studenti.unige.it::16dc963c-8fee-4af0-b4f3-5a77d1faf8ec" providerId="AD" clId="Web-{58B36C5A-5681-489F-B397-91BF7FE59982}" dt="2021-10-18T08:21:50.031" v="537"/>
        <pc:sldMkLst>
          <pc:docMk/>
          <pc:sldMk cId="3673512610" sldId="384"/>
        </pc:sldMkLst>
        <pc:spChg chg="add mod">
          <ac:chgData name="Riccardo Banzi" userId="S::s4343934@studenti.unige.it::16dc963c-8fee-4af0-b4f3-5a77d1faf8ec" providerId="AD" clId="Web-{58B36C5A-5681-489F-B397-91BF7FE59982}" dt="2021-10-18T08:15:57.058" v="448" actId="1076"/>
          <ac:spMkLst>
            <pc:docMk/>
            <pc:sldMk cId="3673512610" sldId="384"/>
            <ac:spMk id="2" creationId="{2C69F16F-4813-4927-9095-B550C3DB22A1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18:14.894" v="469"/>
          <ac:spMkLst>
            <pc:docMk/>
            <pc:sldMk cId="3673512610" sldId="384"/>
            <ac:spMk id="13" creationId="{A701F1E8-8A18-46C8-82CF-A6DD3164B7F5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14:21.647" v="401"/>
          <ac:spMkLst>
            <pc:docMk/>
            <pc:sldMk cId="3673512610" sldId="384"/>
            <ac:spMk id="14" creationId="{964DD3EF-3FA6-4B52-B71D-95ABF84FE189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8:15:57.058" v="447" actId="1076"/>
          <ac:spMkLst>
            <pc:docMk/>
            <pc:sldMk cId="3673512610" sldId="384"/>
            <ac:spMk id="15" creationId="{F71F4534-D30A-46B5-8E51-CD025E41E6A5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14:22.740" v="402"/>
          <ac:spMkLst>
            <pc:docMk/>
            <pc:sldMk cId="3673512610" sldId="384"/>
            <ac:spMk id="16" creationId="{18F3AAAA-BAB6-4334-AE25-8C47D159BF57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15:57.042" v="446" actId="1076"/>
          <ac:spMkLst>
            <pc:docMk/>
            <pc:sldMk cId="3673512610" sldId="384"/>
            <ac:spMk id="17" creationId="{39A35ED6-C9E3-4C14-83F7-3044548E0282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21:50.031" v="537"/>
          <ac:spMkLst>
            <pc:docMk/>
            <pc:sldMk cId="3673512610" sldId="384"/>
            <ac:spMk id="18" creationId="{B7B4E01C-3099-4AA9-A0F9-40748B0E86B3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21:50.031" v="536"/>
          <ac:spMkLst>
            <pc:docMk/>
            <pc:sldMk cId="3673512610" sldId="384"/>
            <ac:spMk id="19" creationId="{0451863F-EB68-4FBB-8356-0E6D35E89FC0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21:50.031" v="535"/>
          <ac:spMkLst>
            <pc:docMk/>
            <pc:sldMk cId="3673512610" sldId="384"/>
            <ac:spMk id="21" creationId="{88E7EFC9-F18D-4377-8DAA-00353BA708E2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21:50.031" v="533"/>
          <ac:spMkLst>
            <pc:docMk/>
            <pc:sldMk cId="3673512610" sldId="384"/>
            <ac:spMk id="24" creationId="{780448B8-5415-45ED-953F-2834F2B6B973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21:50.031" v="532"/>
          <ac:spMkLst>
            <pc:docMk/>
            <pc:sldMk cId="3673512610" sldId="384"/>
            <ac:spMk id="25" creationId="{15786518-EA7C-4F00-852E-D315E8E2320A}"/>
          </ac:spMkLst>
        </pc:spChg>
        <pc:picChg chg="add del mod">
          <ac:chgData name="Riccardo Banzi" userId="S::s4343934@studenti.unige.it::16dc963c-8fee-4af0-b4f3-5a77d1faf8ec" providerId="AD" clId="Web-{58B36C5A-5681-489F-B397-91BF7FE59982}" dt="2021-10-18T08:21:50.031" v="534"/>
          <ac:picMkLst>
            <pc:docMk/>
            <pc:sldMk cId="3673512610" sldId="384"/>
            <ac:picMk id="23" creationId="{932AA0D8-9808-4439-AAE4-95B4FBDA7B15}"/>
          </ac:picMkLst>
        </pc:picChg>
      </pc:sldChg>
      <pc:sldChg chg="add del replId">
        <pc:chgData name="Riccardo Banzi" userId="S::s4343934@studenti.unige.it::16dc963c-8fee-4af0-b4f3-5a77d1faf8ec" providerId="AD" clId="Web-{58B36C5A-5681-489F-B397-91BF7FE59982}" dt="2021-10-18T08:15:02.961" v="422"/>
        <pc:sldMkLst>
          <pc:docMk/>
          <pc:sldMk cId="3100467794" sldId="385"/>
        </pc:sldMkLst>
      </pc:sldChg>
      <pc:sldChg chg="delSp modSp add replId">
        <pc:chgData name="Riccardo Banzi" userId="S::s4343934@studenti.unige.it::16dc963c-8fee-4af0-b4f3-5a77d1faf8ec" providerId="AD" clId="Web-{58B36C5A-5681-489F-B397-91BF7FE59982}" dt="2021-10-18T08:44:23.731" v="817" actId="20577"/>
        <pc:sldMkLst>
          <pc:docMk/>
          <pc:sldMk cId="4229284876" sldId="385"/>
        </pc:sldMkLst>
        <pc:spChg chg="mod">
          <ac:chgData name="Riccardo Banzi" userId="S::s4343934@studenti.unige.it::16dc963c-8fee-4af0-b4f3-5a77d1faf8ec" providerId="AD" clId="Web-{58B36C5A-5681-489F-B397-91BF7FE59982}" dt="2021-10-18T08:44:23.731" v="817" actId="20577"/>
          <ac:spMkLst>
            <pc:docMk/>
            <pc:sldMk cId="4229284876" sldId="385"/>
            <ac:spMk id="18" creationId="{B7B4E01C-3099-4AA9-A0F9-40748B0E86B3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1:44.905" v="531"/>
          <ac:spMkLst>
            <pc:docMk/>
            <pc:sldMk cId="4229284876" sldId="385"/>
            <ac:spMk id="19" creationId="{0451863F-EB68-4FBB-8356-0E6D35E89FC0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1:44.905" v="530"/>
          <ac:spMkLst>
            <pc:docMk/>
            <pc:sldMk cId="4229284876" sldId="385"/>
            <ac:spMk id="21" creationId="{88E7EFC9-F18D-4377-8DAA-00353BA708E2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1:44.905" v="528"/>
          <ac:spMkLst>
            <pc:docMk/>
            <pc:sldMk cId="4229284876" sldId="385"/>
            <ac:spMk id="24" creationId="{780448B8-5415-45ED-953F-2834F2B6B973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1:44.905" v="527"/>
          <ac:spMkLst>
            <pc:docMk/>
            <pc:sldMk cId="4229284876" sldId="385"/>
            <ac:spMk id="25" creationId="{15786518-EA7C-4F00-852E-D315E8E2320A}"/>
          </ac:spMkLst>
        </pc:spChg>
        <pc:picChg chg="del">
          <ac:chgData name="Riccardo Banzi" userId="S::s4343934@studenti.unige.it::16dc963c-8fee-4af0-b4f3-5a77d1faf8ec" providerId="AD" clId="Web-{58B36C5A-5681-489F-B397-91BF7FE59982}" dt="2021-10-18T08:21:44.905" v="529"/>
          <ac:picMkLst>
            <pc:docMk/>
            <pc:sldMk cId="4229284876" sldId="385"/>
            <ac:picMk id="23" creationId="{932AA0D8-9808-4439-AAE4-95B4FBDA7B15}"/>
          </ac:picMkLst>
        </pc:picChg>
      </pc:sldChg>
      <pc:sldChg chg="modSp add replId">
        <pc:chgData name="Riccardo Banzi" userId="S::s4343934@studenti.unige.it::16dc963c-8fee-4af0-b4f3-5a77d1faf8ec" providerId="AD" clId="Web-{58B36C5A-5681-489F-B397-91BF7FE59982}" dt="2021-10-18T08:44:13.355" v="813" actId="20577"/>
        <pc:sldMkLst>
          <pc:docMk/>
          <pc:sldMk cId="1668578052" sldId="386"/>
        </pc:sldMkLst>
        <pc:spChg chg="mod">
          <ac:chgData name="Riccardo Banzi" userId="S::s4343934@studenti.unige.it::16dc963c-8fee-4af0-b4f3-5a77d1faf8ec" providerId="AD" clId="Web-{58B36C5A-5681-489F-B397-91BF7FE59982}" dt="2021-10-18T08:44:13.355" v="813" actId="20577"/>
          <ac:spMkLst>
            <pc:docMk/>
            <pc:sldMk cId="1668578052" sldId="386"/>
            <ac:spMk id="18" creationId="{B7B4E01C-3099-4AA9-A0F9-40748B0E86B3}"/>
          </ac:spMkLst>
        </pc:spChg>
      </pc:sldChg>
      <pc:sldChg chg="addSp delSp modSp add replId">
        <pc:chgData name="Riccardo Banzi" userId="S::s4343934@studenti.unige.it::16dc963c-8fee-4af0-b4f3-5a77d1faf8ec" providerId="AD" clId="Web-{58B36C5A-5681-489F-B397-91BF7FE59982}" dt="2021-10-18T08:37:26.207" v="754"/>
        <pc:sldMkLst>
          <pc:docMk/>
          <pc:sldMk cId="3604610976" sldId="387"/>
        </pc:sldMkLst>
        <pc:spChg chg="del">
          <ac:chgData name="Riccardo Banzi" userId="S::s4343934@studenti.unige.it::16dc963c-8fee-4af0-b4f3-5a77d1faf8ec" providerId="AD" clId="Web-{58B36C5A-5681-489F-B397-91BF7FE59982}" dt="2021-10-18T08:28:19.959" v="562"/>
          <ac:spMkLst>
            <pc:docMk/>
            <pc:sldMk cId="3604610976" sldId="387"/>
            <ac:spMk id="2" creationId="{2C69F16F-4813-4927-9095-B550C3DB22A1}"/>
          </ac:spMkLst>
        </pc:spChg>
        <pc:spChg chg="mod">
          <ac:chgData name="Riccardo Banzi" userId="S::s4343934@studenti.unige.it::16dc963c-8fee-4af0-b4f3-5a77d1faf8ec" providerId="AD" clId="Web-{58B36C5A-5681-489F-B397-91BF7FE59982}" dt="2021-10-18T08:28:15.990" v="555" actId="20577"/>
          <ac:spMkLst>
            <pc:docMk/>
            <pc:sldMk cId="3604610976" sldId="38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73"/>
          <ac:spMkLst>
            <pc:docMk/>
            <pc:sldMk cId="3604610976" sldId="387"/>
            <ac:spMk id="8" creationId="{33E1358F-E2C9-46EF-8415-F65E514BDD1D}"/>
          </ac:spMkLst>
        </pc:spChg>
        <pc:spChg chg="add mod">
          <ac:chgData name="Riccardo Banzi" userId="S::s4343934@studenti.unige.it::16dc963c-8fee-4af0-b4f3-5a77d1faf8ec" providerId="AD" clId="Web-{58B36C5A-5681-489F-B397-91BF7FE59982}" dt="2021-10-18T08:28:51.851" v="593" actId="1076"/>
          <ac:spMkLst>
            <pc:docMk/>
            <pc:sldMk cId="3604610976" sldId="387"/>
            <ac:spMk id="13" creationId="{964F5255-77C5-4B79-A3DA-77BCF8DB33F9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37:26.207" v="754"/>
          <ac:spMkLst>
            <pc:docMk/>
            <pc:sldMk cId="3604610976" sldId="387"/>
            <ac:spMk id="14" creationId="{F2EE4E92-A5EC-4DFF-BFC6-763CD341F0F4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63"/>
          <ac:spMkLst>
            <pc:docMk/>
            <pc:sldMk cId="3604610976" sldId="387"/>
            <ac:spMk id="15" creationId="{F71F4534-D30A-46B5-8E51-CD025E41E6A5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64"/>
          <ac:spMkLst>
            <pc:docMk/>
            <pc:sldMk cId="3604610976" sldId="387"/>
            <ac:spMk id="17" creationId="{39A35ED6-C9E3-4C14-83F7-3044548E0282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61"/>
          <ac:spMkLst>
            <pc:docMk/>
            <pc:sldMk cId="3604610976" sldId="387"/>
            <ac:spMk id="18" creationId="{B7B4E01C-3099-4AA9-A0F9-40748B0E86B3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60"/>
          <ac:spMkLst>
            <pc:docMk/>
            <pc:sldMk cId="3604610976" sldId="387"/>
            <ac:spMk id="19" creationId="{0451863F-EB68-4FBB-8356-0E6D35E89FC0}"/>
          </ac:spMkLst>
        </pc:spChg>
        <pc:spChg chg="add del mod ord">
          <ac:chgData name="Riccardo Banzi" userId="S::s4343934@studenti.unige.it::16dc963c-8fee-4af0-b4f3-5a77d1faf8ec" providerId="AD" clId="Web-{58B36C5A-5681-489F-B397-91BF7FE59982}" dt="2021-10-18T08:37:23.348" v="753"/>
          <ac:spMkLst>
            <pc:docMk/>
            <pc:sldMk cId="3604610976" sldId="387"/>
            <ac:spMk id="20" creationId="{68C96463-E6E5-419A-9714-922B9D4D6388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59"/>
          <ac:spMkLst>
            <pc:docMk/>
            <pc:sldMk cId="3604610976" sldId="387"/>
            <ac:spMk id="21" creationId="{88E7EFC9-F18D-4377-8DAA-00353BA708E2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57"/>
          <ac:spMkLst>
            <pc:docMk/>
            <pc:sldMk cId="3604610976" sldId="387"/>
            <ac:spMk id="24" creationId="{780448B8-5415-45ED-953F-2834F2B6B973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28:19.959" v="556"/>
          <ac:spMkLst>
            <pc:docMk/>
            <pc:sldMk cId="3604610976" sldId="387"/>
            <ac:spMk id="25" creationId="{15786518-EA7C-4F00-852E-D315E8E2320A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37:23.348" v="751"/>
          <ac:spMkLst>
            <pc:docMk/>
            <pc:sldMk cId="3604610976" sldId="387"/>
            <ac:spMk id="27" creationId="{0ECB282C-B6E8-4E25-A653-21FF088D1723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37:23.348" v="750"/>
          <ac:spMkLst>
            <pc:docMk/>
            <pc:sldMk cId="3604610976" sldId="387"/>
            <ac:spMk id="28" creationId="{66304987-F0D2-4913-A5E4-0D776BC314C4}"/>
          </ac:spMkLst>
        </pc:spChg>
        <pc:spChg chg="add del mod">
          <ac:chgData name="Riccardo Banzi" userId="S::s4343934@studenti.unige.it::16dc963c-8fee-4af0-b4f3-5a77d1faf8ec" providerId="AD" clId="Web-{58B36C5A-5681-489F-B397-91BF7FE59982}" dt="2021-10-18T08:37:23.348" v="749"/>
          <ac:spMkLst>
            <pc:docMk/>
            <pc:sldMk cId="3604610976" sldId="387"/>
            <ac:spMk id="29" creationId="{757DEAB1-4D5A-4C27-B824-F815A4FB191C}"/>
          </ac:spMkLst>
        </pc:spChg>
        <pc:picChg chg="del">
          <ac:chgData name="Riccardo Banzi" userId="S::s4343934@studenti.unige.it::16dc963c-8fee-4af0-b4f3-5a77d1faf8ec" providerId="AD" clId="Web-{58B36C5A-5681-489F-B397-91BF7FE59982}" dt="2021-10-18T08:28:19.959" v="572"/>
          <ac:picMkLst>
            <pc:docMk/>
            <pc:sldMk cId="3604610976" sldId="387"/>
            <ac:picMk id="4" creationId="{BF3D1247-2480-4AB3-8C88-0FB286EC8345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71"/>
          <ac:picMkLst>
            <pc:docMk/>
            <pc:sldMk cId="3604610976" sldId="387"/>
            <ac:picMk id="5" creationId="{324E6347-D5F4-4330-8002-BE4DD3D81219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70"/>
          <ac:picMkLst>
            <pc:docMk/>
            <pc:sldMk cId="3604610976" sldId="387"/>
            <ac:picMk id="6" creationId="{962C16EB-292C-4F38-BFCC-2232E82DBB8B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69"/>
          <ac:picMkLst>
            <pc:docMk/>
            <pc:sldMk cId="3604610976" sldId="387"/>
            <ac:picMk id="7" creationId="{BDCCFE83-9FAD-48B8-8CEA-BDB1B80BD29D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68"/>
          <ac:picMkLst>
            <pc:docMk/>
            <pc:sldMk cId="3604610976" sldId="387"/>
            <ac:picMk id="9" creationId="{9E496C60-DCD6-46F1-BF89-89A7E1863D56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67"/>
          <ac:picMkLst>
            <pc:docMk/>
            <pc:sldMk cId="3604610976" sldId="387"/>
            <ac:picMk id="10" creationId="{76A94D1E-0F0B-45BD-A6A6-F56C5CCB55CB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66"/>
          <ac:picMkLst>
            <pc:docMk/>
            <pc:sldMk cId="3604610976" sldId="387"/>
            <ac:picMk id="11" creationId="{C4B6231B-54B1-4169-ACE0-91C11C38BE3A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65"/>
          <ac:picMkLst>
            <pc:docMk/>
            <pc:sldMk cId="3604610976" sldId="387"/>
            <ac:picMk id="12" creationId="{27FE8EE0-87EC-4197-9AC8-D3E797CB4279}"/>
          </ac:picMkLst>
        </pc:picChg>
        <pc:picChg chg="add del mod">
          <ac:chgData name="Riccardo Banzi" userId="S::s4343934@studenti.unige.it::16dc963c-8fee-4af0-b4f3-5a77d1faf8ec" providerId="AD" clId="Web-{58B36C5A-5681-489F-B397-91BF7FE59982}" dt="2021-10-18T08:37:23.348" v="752"/>
          <ac:picMkLst>
            <pc:docMk/>
            <pc:sldMk cId="3604610976" sldId="387"/>
            <ac:picMk id="16" creationId="{939DF64E-FDC6-4D8E-9CB1-BB83D6B29A56}"/>
          </ac:picMkLst>
        </pc:picChg>
        <pc:picChg chg="del">
          <ac:chgData name="Riccardo Banzi" userId="S::s4343934@studenti.unige.it::16dc963c-8fee-4af0-b4f3-5a77d1faf8ec" providerId="AD" clId="Web-{58B36C5A-5681-489F-B397-91BF7FE59982}" dt="2021-10-18T08:28:19.959" v="558"/>
          <ac:picMkLst>
            <pc:docMk/>
            <pc:sldMk cId="3604610976" sldId="387"/>
            <ac:picMk id="23" creationId="{932AA0D8-9808-4439-AAE4-95B4FBDA7B15}"/>
          </ac:picMkLst>
        </pc:picChg>
        <pc:picChg chg="add del mod">
          <ac:chgData name="Riccardo Banzi" userId="S::s4343934@studenti.unige.it::16dc963c-8fee-4af0-b4f3-5a77d1faf8ec" providerId="AD" clId="Web-{58B36C5A-5681-489F-B397-91BF7FE59982}" dt="2021-10-18T08:37:23.348" v="748"/>
          <ac:picMkLst>
            <pc:docMk/>
            <pc:sldMk cId="3604610976" sldId="387"/>
            <ac:picMk id="31" creationId="{D21AB2FF-791B-4393-BE22-7B18272CF803}"/>
          </ac:picMkLst>
        </pc:picChg>
      </pc:sldChg>
      <pc:sldChg chg="delSp add replId">
        <pc:chgData name="Riccardo Banzi" userId="S::s4343934@studenti.unige.it::16dc963c-8fee-4af0-b4f3-5a77d1faf8ec" providerId="AD" clId="Web-{58B36C5A-5681-489F-B397-91BF7FE59982}" dt="2021-10-18T08:37:15.363" v="747"/>
        <pc:sldMkLst>
          <pc:docMk/>
          <pc:sldMk cId="3755428500" sldId="388"/>
        </pc:sldMkLst>
        <pc:spChg chg="del">
          <ac:chgData name="Riccardo Banzi" userId="S::s4343934@studenti.unige.it::16dc963c-8fee-4af0-b4f3-5a77d1faf8ec" providerId="AD" clId="Web-{58B36C5A-5681-489F-B397-91BF7FE59982}" dt="2021-10-18T08:37:15.363" v="747"/>
          <ac:spMkLst>
            <pc:docMk/>
            <pc:sldMk cId="3755428500" sldId="388"/>
            <ac:spMk id="28" creationId="{66304987-F0D2-4913-A5E4-0D776BC314C4}"/>
          </ac:spMkLst>
        </pc:spChg>
        <pc:spChg chg="del">
          <ac:chgData name="Riccardo Banzi" userId="S::s4343934@studenti.unige.it::16dc963c-8fee-4af0-b4f3-5a77d1faf8ec" providerId="AD" clId="Web-{58B36C5A-5681-489F-B397-91BF7FE59982}" dt="2021-10-18T08:37:11.535" v="746"/>
          <ac:spMkLst>
            <pc:docMk/>
            <pc:sldMk cId="3755428500" sldId="388"/>
            <ac:spMk id="29" creationId="{757DEAB1-4D5A-4C27-B824-F815A4FB191C}"/>
          </ac:spMkLst>
        </pc:spChg>
        <pc:picChg chg="del">
          <ac:chgData name="Riccardo Banzi" userId="S::s4343934@studenti.unige.it::16dc963c-8fee-4af0-b4f3-5a77d1faf8ec" providerId="AD" clId="Web-{58B36C5A-5681-489F-B397-91BF7FE59982}" dt="2021-10-18T08:37:11.535" v="745"/>
          <ac:picMkLst>
            <pc:docMk/>
            <pc:sldMk cId="3755428500" sldId="388"/>
            <ac:picMk id="31" creationId="{D21AB2FF-791B-4393-BE22-7B18272CF803}"/>
          </ac:picMkLst>
        </pc:picChg>
      </pc:sldChg>
      <pc:sldChg chg="add replId">
        <pc:chgData name="Riccardo Banzi" userId="S::s4343934@studenti.unige.it::16dc963c-8fee-4af0-b4f3-5a77d1faf8ec" providerId="AD" clId="Web-{58B36C5A-5681-489F-B397-91BF7FE59982}" dt="2021-10-18T08:37:07.941" v="744"/>
        <pc:sldMkLst>
          <pc:docMk/>
          <pc:sldMk cId="1944791565" sldId="389"/>
        </pc:sldMkLst>
      </pc:sldChg>
    </pc:docChg>
  </pc:docChgLst>
  <pc:docChgLst>
    <pc:chgData name="Riccardo Banzi" userId="S::s4343934@studenti.unige.it::16dc963c-8fee-4af0-b4f3-5a77d1faf8ec" providerId="AD" clId="Web-{F6199989-FDDD-5553-B459-B961AEBF8646}"/>
    <pc:docChg chg="modSld">
      <pc:chgData name="Riccardo Banzi" userId="S::s4343934@studenti.unige.it::16dc963c-8fee-4af0-b4f3-5a77d1faf8ec" providerId="AD" clId="Web-{F6199989-FDDD-5553-B459-B961AEBF8646}" dt="2021-10-25T16:04:39.559" v="19" actId="1076"/>
      <pc:docMkLst>
        <pc:docMk/>
      </pc:docMkLst>
      <pc:sldChg chg="addSp modSp">
        <pc:chgData name="Riccardo Banzi" userId="S::s4343934@studenti.unige.it::16dc963c-8fee-4af0-b4f3-5a77d1faf8ec" providerId="AD" clId="Web-{F6199989-FDDD-5553-B459-B961AEBF8646}" dt="2021-10-25T16:04:39.559" v="19" actId="1076"/>
        <pc:sldMkLst>
          <pc:docMk/>
          <pc:sldMk cId="3060455659" sldId="468"/>
        </pc:sldMkLst>
        <pc:spChg chg="add mod">
          <ac:chgData name="Riccardo Banzi" userId="S::s4343934@studenti.unige.it::16dc963c-8fee-4af0-b4f3-5a77d1faf8ec" providerId="AD" clId="Web-{F6199989-FDDD-5553-B459-B961AEBF8646}" dt="2021-10-25T16:04:39.559" v="19" actId="1076"/>
          <ac:spMkLst>
            <pc:docMk/>
            <pc:sldMk cId="3060455659" sldId="468"/>
            <ac:spMk id="16" creationId="{DFB89FD8-6DCF-4EAA-9C95-5978E56C611D}"/>
          </ac:spMkLst>
        </pc:spChg>
      </pc:sldChg>
      <pc:sldChg chg="modSp">
        <pc:chgData name="Riccardo Banzi" userId="S::s4343934@studenti.unige.it::16dc963c-8fee-4af0-b4f3-5a77d1faf8ec" providerId="AD" clId="Web-{F6199989-FDDD-5553-B459-B961AEBF8646}" dt="2021-10-25T16:04:04.934" v="12" actId="20577"/>
        <pc:sldMkLst>
          <pc:docMk/>
          <pc:sldMk cId="2817027975" sldId="469"/>
        </pc:sldMkLst>
        <pc:spChg chg="mod">
          <ac:chgData name="Riccardo Banzi" userId="S::s4343934@studenti.unige.it::16dc963c-8fee-4af0-b4f3-5a77d1faf8ec" providerId="AD" clId="Web-{F6199989-FDDD-5553-B459-B961AEBF8646}" dt="2021-10-25T16:04:04.934" v="12" actId="20577"/>
          <ac:spMkLst>
            <pc:docMk/>
            <pc:sldMk cId="2817027975" sldId="469"/>
            <ac:spMk id="16" creationId="{D1822C1A-1EA0-4D0E-9971-ED9D7AB16B39}"/>
          </ac:spMkLst>
        </pc:spChg>
      </pc:sldChg>
    </pc:docChg>
  </pc:docChgLst>
  <pc:docChgLst>
    <pc:chgData name="Riccardo Banzi" userId="S::s4343934@studenti.unige.it::16dc963c-8fee-4af0-b4f3-5a77d1faf8ec" providerId="AD" clId="Web-{55DDDE9D-A99D-9CD2-C791-5733D7B513DB}"/>
    <pc:docChg chg="addSld delSld modSld sldOrd">
      <pc:chgData name="Riccardo Banzi" userId="S::s4343934@studenti.unige.it::16dc963c-8fee-4af0-b4f3-5a77d1faf8ec" providerId="AD" clId="Web-{55DDDE9D-A99D-9CD2-C791-5733D7B513DB}" dt="2021-10-19T22:48:32.627" v="608"/>
      <pc:docMkLst>
        <pc:docMk/>
      </pc:docMkLst>
      <pc:sldChg chg="modSp">
        <pc:chgData name="Riccardo Banzi" userId="S::s4343934@studenti.unige.it::16dc963c-8fee-4af0-b4f3-5a77d1faf8ec" providerId="AD" clId="Web-{55DDDE9D-A99D-9CD2-C791-5733D7B513DB}" dt="2021-10-19T22:37:19.235" v="304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55DDDE9D-A99D-9CD2-C791-5733D7B513DB}" dt="2021-10-19T22:37:19.235" v="304"/>
          <ac:spMkLst>
            <pc:docMk/>
            <pc:sldMk cId="3315444489" sldId="291"/>
            <ac:spMk id="22" creationId="{5FEC6092-FBAC-4890-B62D-503E53EDBA7F}"/>
          </ac:spMkLst>
        </pc:spChg>
      </pc:sldChg>
      <pc:sldChg chg="del">
        <pc:chgData name="Riccardo Banzi" userId="S::s4343934@studenti.unige.it::16dc963c-8fee-4af0-b4f3-5a77d1faf8ec" providerId="AD" clId="Web-{55DDDE9D-A99D-9CD2-C791-5733D7B513DB}" dt="2021-10-19T22:18:04.676" v="68"/>
        <pc:sldMkLst>
          <pc:docMk/>
          <pc:sldMk cId="636473347" sldId="341"/>
        </pc:sldMkLst>
      </pc:sldChg>
      <pc:sldChg chg="del">
        <pc:chgData name="Riccardo Banzi" userId="S::s4343934@studenti.unige.it::16dc963c-8fee-4af0-b4f3-5a77d1faf8ec" providerId="AD" clId="Web-{55DDDE9D-A99D-9CD2-C791-5733D7B513DB}" dt="2021-10-19T22:18:05.973" v="69"/>
        <pc:sldMkLst>
          <pc:docMk/>
          <pc:sldMk cId="2436027240" sldId="342"/>
        </pc:sldMkLst>
      </pc:sldChg>
      <pc:sldChg chg="del">
        <pc:chgData name="Riccardo Banzi" userId="S::s4343934@studenti.unige.it::16dc963c-8fee-4af0-b4f3-5a77d1faf8ec" providerId="AD" clId="Web-{55DDDE9D-A99D-9CD2-C791-5733D7B513DB}" dt="2021-10-19T22:27:04.783" v="220"/>
        <pc:sldMkLst>
          <pc:docMk/>
          <pc:sldMk cId="1254456246" sldId="343"/>
        </pc:sldMkLst>
      </pc:sldChg>
      <pc:sldChg chg="del">
        <pc:chgData name="Riccardo Banzi" userId="S::s4343934@studenti.unige.it::16dc963c-8fee-4af0-b4f3-5a77d1faf8ec" providerId="AD" clId="Web-{55DDDE9D-A99D-9CD2-C791-5733D7B513DB}" dt="2021-10-19T22:35:56.515" v="296"/>
        <pc:sldMkLst>
          <pc:docMk/>
          <pc:sldMk cId="2635946328" sldId="344"/>
        </pc:sldMkLst>
      </pc:sldChg>
      <pc:sldChg chg="addSp delSp modSp">
        <pc:chgData name="Riccardo Banzi" userId="S::s4343934@studenti.unige.it::16dc963c-8fee-4af0-b4f3-5a77d1faf8ec" providerId="AD" clId="Web-{55DDDE9D-A99D-9CD2-C791-5733D7B513DB}" dt="2021-10-19T22:43:15.228" v="440"/>
        <pc:sldMkLst>
          <pc:docMk/>
          <pc:sldMk cId="721677710" sldId="345"/>
        </pc:sldMkLst>
        <pc:spChg chg="del">
          <ac:chgData name="Riccardo Banzi" userId="S::s4343934@studenti.unige.it::16dc963c-8fee-4af0-b4f3-5a77d1faf8ec" providerId="AD" clId="Web-{55DDDE9D-A99D-9CD2-C791-5733D7B513DB}" dt="2021-10-19T22:37:53.986" v="306"/>
          <ac:spMkLst>
            <pc:docMk/>
            <pc:sldMk cId="721677710" sldId="345"/>
            <ac:spMk id="2" creationId="{AD218DAD-63D8-4352-A68E-0E698522A1A8}"/>
          </ac:spMkLst>
        </pc:spChg>
        <pc:spChg chg="mod">
          <ac:chgData name="Riccardo Banzi" userId="S::s4343934@studenti.unige.it::16dc963c-8fee-4af0-b4f3-5a77d1faf8ec" providerId="AD" clId="Web-{55DDDE9D-A99D-9CD2-C791-5733D7B513DB}" dt="2021-10-19T22:37:27.048" v="305"/>
          <ac:spMkLst>
            <pc:docMk/>
            <pc:sldMk cId="721677710" sldId="345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55DDDE9D-A99D-9CD2-C791-5733D7B513DB}" dt="2021-10-19T22:38:42.175" v="326" actId="1076"/>
          <ac:spMkLst>
            <pc:docMk/>
            <pc:sldMk cId="721677710" sldId="345"/>
            <ac:spMk id="4" creationId="{BA8BDB00-535D-4D32-B7DB-38F3940C0C3D}"/>
          </ac:spMkLst>
        </pc:spChg>
        <pc:spChg chg="add del mod ord">
          <ac:chgData name="Riccardo Banzi" userId="S::s4343934@studenti.unige.it::16dc963c-8fee-4af0-b4f3-5a77d1faf8ec" providerId="AD" clId="Web-{55DDDE9D-A99D-9CD2-C791-5733D7B513DB}" dt="2021-10-19T22:43:15.228" v="440"/>
          <ac:spMkLst>
            <pc:docMk/>
            <pc:sldMk cId="721677710" sldId="345"/>
            <ac:spMk id="5" creationId="{0F8C0DA4-11BA-4B25-8C0D-0EEB220039D9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37:56.377" v="307"/>
          <ac:spMkLst>
            <pc:docMk/>
            <pc:sldMk cId="721677710" sldId="345"/>
            <ac:spMk id="9" creationId="{4A646AB9-4C4C-435C-B318-2DB7750D1003}"/>
          </ac:spMkLst>
        </pc:spChg>
        <pc:spChg chg="del mod">
          <ac:chgData name="Riccardo Banzi" userId="S::s4343934@studenti.unige.it::16dc963c-8fee-4af0-b4f3-5a77d1faf8ec" providerId="AD" clId="Web-{55DDDE9D-A99D-9CD2-C791-5733D7B513DB}" dt="2021-10-19T22:39:48.645" v="349"/>
          <ac:spMkLst>
            <pc:docMk/>
            <pc:sldMk cId="721677710" sldId="345"/>
            <ac:spMk id="10" creationId="{E9735948-745F-4FEB-A433-7E6AADC75BEC}"/>
          </ac:spMkLst>
        </pc:spChg>
        <pc:spChg chg="del mod">
          <ac:chgData name="Riccardo Banzi" userId="S::s4343934@studenti.unige.it::16dc963c-8fee-4af0-b4f3-5a77d1faf8ec" providerId="AD" clId="Web-{55DDDE9D-A99D-9CD2-C791-5733D7B513DB}" dt="2021-10-19T22:41:06.460" v="395"/>
          <ac:spMkLst>
            <pc:docMk/>
            <pc:sldMk cId="721677710" sldId="345"/>
            <ac:spMk id="11" creationId="{A3C1F43A-7FFD-4651-9D32-154B62711218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3:15.228" v="439"/>
          <ac:spMkLst>
            <pc:docMk/>
            <pc:sldMk cId="721677710" sldId="345"/>
            <ac:spMk id="12" creationId="{8738F758-9FA6-4E01-B67D-06FC2F184E6A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3:15.228" v="438"/>
          <ac:spMkLst>
            <pc:docMk/>
            <pc:sldMk cId="721677710" sldId="345"/>
            <ac:spMk id="13" creationId="{21870E69-8B0E-4AFC-9B5C-1D74F02C2D6B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3:15.228" v="437"/>
          <ac:spMkLst>
            <pc:docMk/>
            <pc:sldMk cId="721677710" sldId="345"/>
            <ac:spMk id="14" creationId="{28B22E90-4224-4E0F-9243-D7CF42218E75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3:15.228" v="436"/>
          <ac:spMkLst>
            <pc:docMk/>
            <pc:sldMk cId="721677710" sldId="345"/>
            <ac:spMk id="15" creationId="{25D20D58-4539-4FF0-A4E4-755DBBE3FF0B}"/>
          </ac:spMkLst>
        </pc:spChg>
      </pc:sldChg>
      <pc:sldChg chg="del">
        <pc:chgData name="Riccardo Banzi" userId="S::s4343934@studenti.unige.it::16dc963c-8fee-4af0-b4f3-5a77d1faf8ec" providerId="AD" clId="Web-{55DDDE9D-A99D-9CD2-C791-5733D7B513DB}" dt="2021-10-19T22:48:32.627" v="608"/>
        <pc:sldMkLst>
          <pc:docMk/>
          <pc:sldMk cId="3121636825" sldId="346"/>
        </pc:sldMkLst>
      </pc:sldChg>
      <pc:sldChg chg="del">
        <pc:chgData name="Riccardo Banzi" userId="S::s4343934@studenti.unige.it::16dc963c-8fee-4af0-b4f3-5a77d1faf8ec" providerId="AD" clId="Web-{55DDDE9D-A99D-9CD2-C791-5733D7B513DB}" dt="2021-10-19T22:43:28.963" v="442"/>
        <pc:sldMkLst>
          <pc:docMk/>
          <pc:sldMk cId="3041411104" sldId="348"/>
        </pc:sldMkLst>
      </pc:sldChg>
      <pc:sldChg chg="del">
        <pc:chgData name="Riccardo Banzi" userId="S::s4343934@studenti.unige.it::16dc963c-8fee-4af0-b4f3-5a77d1faf8ec" providerId="AD" clId="Web-{55DDDE9D-A99D-9CD2-C791-5733D7B513DB}" dt="2021-10-19T22:43:31.932" v="443"/>
        <pc:sldMkLst>
          <pc:docMk/>
          <pc:sldMk cId="2973298965" sldId="376"/>
        </pc:sldMkLst>
      </pc:sldChg>
      <pc:sldChg chg="del">
        <pc:chgData name="Riccardo Banzi" userId="S::s4343934@studenti.unige.it::16dc963c-8fee-4af0-b4f3-5a77d1faf8ec" providerId="AD" clId="Web-{55DDDE9D-A99D-9CD2-C791-5733D7B513DB}" dt="2021-10-19T22:25:54.094" v="203"/>
        <pc:sldMkLst>
          <pc:docMk/>
          <pc:sldMk cId="4059592385" sldId="393"/>
        </pc:sldMkLst>
      </pc:sldChg>
      <pc:sldChg chg="addSp delSp modSp">
        <pc:chgData name="Riccardo Banzi" userId="S::s4343934@studenti.unige.it::16dc963c-8fee-4af0-b4f3-5a77d1faf8ec" providerId="AD" clId="Web-{55DDDE9D-A99D-9CD2-C791-5733D7B513DB}" dt="2021-10-19T22:26:16.376" v="219" actId="1076"/>
        <pc:sldMkLst>
          <pc:docMk/>
          <pc:sldMk cId="364099299" sldId="408"/>
        </pc:sldMkLst>
        <pc:spChg chg="add mod ord">
          <ac:chgData name="Riccardo Banzi" userId="S::s4343934@studenti.unige.it::16dc963c-8fee-4af0-b4f3-5a77d1faf8ec" providerId="AD" clId="Web-{55DDDE9D-A99D-9CD2-C791-5733D7B513DB}" dt="2021-10-19T22:26:16.282" v="205" actId="1076"/>
          <ac:spMkLst>
            <pc:docMk/>
            <pc:sldMk cId="364099299" sldId="408"/>
            <ac:spMk id="20" creationId="{FD9929CA-18E7-438A-AC76-C9FEA6E302EF}"/>
          </ac:spMkLst>
        </pc:spChg>
        <pc:spChg chg="add mod ord">
          <ac:chgData name="Riccardo Banzi" userId="S::s4343934@studenti.unige.it::16dc963c-8fee-4af0-b4f3-5a77d1faf8ec" providerId="AD" clId="Web-{55DDDE9D-A99D-9CD2-C791-5733D7B513DB}" dt="2021-10-19T22:26:16.282" v="204" actId="1076"/>
          <ac:spMkLst>
            <pc:docMk/>
            <pc:sldMk cId="364099299" sldId="408"/>
            <ac:spMk id="21" creationId="{EA0C9F2E-949A-4608-BAA7-77FCE23DB422}"/>
          </ac:spMkLst>
        </pc:spChg>
        <pc:picChg chg="mod">
          <ac:chgData name="Riccardo Banzi" userId="S::s4343934@studenti.unige.it::16dc963c-8fee-4af0-b4f3-5a77d1faf8ec" providerId="AD" clId="Web-{55DDDE9D-A99D-9CD2-C791-5733D7B513DB}" dt="2021-10-19T22:26:16.282" v="206" actId="1076"/>
          <ac:picMkLst>
            <pc:docMk/>
            <pc:sldMk cId="364099299" sldId="408"/>
            <ac:picMk id="2" creationId="{48E672CF-ADDA-4D88-9BB5-B6B6FDEE9589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297" v="207" actId="1076"/>
          <ac:picMkLst>
            <pc:docMk/>
            <pc:sldMk cId="364099299" sldId="408"/>
            <ac:picMk id="4" creationId="{CF22FDC2-9A5B-4E04-8AF2-210CC7F36D37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297" v="208" actId="1076"/>
          <ac:picMkLst>
            <pc:docMk/>
            <pc:sldMk cId="364099299" sldId="408"/>
            <ac:picMk id="5" creationId="{7AC02BF4-D986-4063-93E3-42770C13D0A5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313" v="209" actId="1076"/>
          <ac:picMkLst>
            <pc:docMk/>
            <pc:sldMk cId="364099299" sldId="408"/>
            <ac:picMk id="6" creationId="{834AAEC1-B210-48DA-AF33-8374E6468DFB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313" v="210" actId="1076"/>
          <ac:picMkLst>
            <pc:docMk/>
            <pc:sldMk cId="364099299" sldId="408"/>
            <ac:picMk id="7" creationId="{5712414B-E95E-4662-9C9A-712E125D24B8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313" v="211" actId="1076"/>
          <ac:picMkLst>
            <pc:docMk/>
            <pc:sldMk cId="364099299" sldId="408"/>
            <ac:picMk id="8" creationId="{726DD7E6-3B10-4450-BFE0-3AF47455256C}"/>
          </ac:picMkLst>
        </pc:picChg>
        <pc:picChg chg="mod">
          <ac:chgData name="Riccardo Banzi" userId="S::s4343934@studenti.unige.it::16dc963c-8fee-4af0-b4f3-5a77d1faf8ec" providerId="AD" clId="Web-{55DDDE9D-A99D-9CD2-C791-5733D7B513DB}" dt="2021-10-19T22:26:16.329" v="212" actId="1076"/>
          <ac:picMkLst>
            <pc:docMk/>
            <pc:sldMk cId="364099299" sldId="408"/>
            <ac:picMk id="9" creationId="{4204200C-3115-442B-AF60-B95907325B54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29" v="213" actId="1076"/>
          <ac:picMkLst>
            <pc:docMk/>
            <pc:sldMk cId="364099299" sldId="408"/>
            <ac:picMk id="10" creationId="{A7C6DBE2-D6FC-4FF9-B01A-A6FDB99D7CF2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44" v="214" actId="1076"/>
          <ac:picMkLst>
            <pc:docMk/>
            <pc:sldMk cId="364099299" sldId="408"/>
            <ac:picMk id="11" creationId="{D81CD5CC-F3D4-4996-B60F-A7E33BCBBDD9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08:20.897" v="15"/>
          <ac:picMkLst>
            <pc:docMk/>
            <pc:sldMk cId="364099299" sldId="408"/>
            <ac:picMk id="12" creationId="{6BED01F7-E33C-4B5F-A61C-A3121F6161EC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44" v="215" actId="1076"/>
          <ac:picMkLst>
            <pc:docMk/>
            <pc:sldMk cId="364099299" sldId="408"/>
            <ac:picMk id="13" creationId="{925A61F3-1EDC-42C9-ACFA-39A00EDDF7B1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60" v="216" actId="1076"/>
          <ac:picMkLst>
            <pc:docMk/>
            <pc:sldMk cId="364099299" sldId="408"/>
            <ac:picMk id="14" creationId="{7598F262-06DA-4668-A45F-810D65BA8764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11:54.449" v="30"/>
          <ac:picMkLst>
            <pc:docMk/>
            <pc:sldMk cId="364099299" sldId="408"/>
            <ac:picMk id="15" creationId="{07255457-2B26-4136-8895-45F7653C568D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60" v="217" actId="1076"/>
          <ac:picMkLst>
            <pc:docMk/>
            <pc:sldMk cId="364099299" sldId="408"/>
            <ac:picMk id="16" creationId="{329C8AD6-A31F-440B-AF77-C34D2791FD42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76" v="218" actId="1076"/>
          <ac:picMkLst>
            <pc:docMk/>
            <pc:sldMk cId="364099299" sldId="408"/>
            <ac:picMk id="17" creationId="{BE669A7B-CED5-42D1-89CB-6FBEF7FA6BAE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14:38.874" v="48"/>
          <ac:picMkLst>
            <pc:docMk/>
            <pc:sldMk cId="364099299" sldId="408"/>
            <ac:picMk id="18" creationId="{57C301F4-0A9F-44AB-B315-4F474A320A27}"/>
          </ac:picMkLst>
        </pc:picChg>
        <pc:picChg chg="add mod">
          <ac:chgData name="Riccardo Banzi" userId="S::s4343934@studenti.unige.it::16dc963c-8fee-4af0-b4f3-5a77d1faf8ec" providerId="AD" clId="Web-{55DDDE9D-A99D-9CD2-C791-5733D7B513DB}" dt="2021-10-19T22:26:16.376" v="219" actId="1076"/>
          <ac:picMkLst>
            <pc:docMk/>
            <pc:sldMk cId="364099299" sldId="408"/>
            <ac:picMk id="19" creationId="{8E2EF300-A5C2-48F7-AAF0-B3A1B3DAAB83}"/>
          </ac:picMkLst>
        </pc:picChg>
      </pc:sldChg>
      <pc:sldChg chg="addSp delSp modSp add ord replId">
        <pc:chgData name="Riccardo Banzi" userId="S::s4343934@studenti.unige.it::16dc963c-8fee-4af0-b4f3-5a77d1faf8ec" providerId="AD" clId="Web-{55DDDE9D-A99D-9CD2-C791-5733D7B513DB}" dt="2021-10-19T22:25:40.375" v="202"/>
        <pc:sldMkLst>
          <pc:docMk/>
          <pc:sldMk cId="2994964120" sldId="409"/>
        </pc:sldMkLst>
        <pc:spChg chg="mod">
          <ac:chgData name="Riccardo Banzi" userId="S::s4343934@studenti.unige.it::16dc963c-8fee-4af0-b4f3-5a77d1faf8ec" providerId="AD" clId="Web-{55DDDE9D-A99D-9CD2-C791-5733D7B513DB}" dt="2021-10-19T22:22:38.464" v="162" actId="20577"/>
          <ac:spMkLst>
            <pc:docMk/>
            <pc:sldMk cId="2994964120" sldId="409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18:30.927" v="83"/>
          <ac:spMkLst>
            <pc:docMk/>
            <pc:sldMk cId="2994964120" sldId="409"/>
            <ac:spMk id="7" creationId="{D62B589A-1F40-4929-8BBF-143994A90E0B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18:30.911" v="78"/>
          <ac:spMkLst>
            <pc:docMk/>
            <pc:sldMk cId="2994964120" sldId="409"/>
            <ac:spMk id="9" creationId="{AE2F0E1D-7996-47D8-865A-BB5ABE8F71C0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19:07.600" v="108" actId="1076"/>
          <ac:spMkLst>
            <pc:docMk/>
            <pc:sldMk cId="2994964120" sldId="409"/>
            <ac:spMk id="12" creationId="{7EF8563C-DB00-4573-86CF-0FDF5890A8E8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18:30.927" v="84"/>
          <ac:spMkLst>
            <pc:docMk/>
            <pc:sldMk cId="2994964120" sldId="409"/>
            <ac:spMk id="13" creationId="{CF4CA75E-BD10-44B4-8156-6DC7B246F22A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25:40.375" v="202"/>
          <ac:spMkLst>
            <pc:docMk/>
            <pc:sldMk cId="2994964120" sldId="409"/>
            <ac:spMk id="15" creationId="{36C1B87A-0123-46C7-B0D1-5C8F299AAF1D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25:40.375" v="201"/>
          <ac:spMkLst>
            <pc:docMk/>
            <pc:sldMk cId="2994964120" sldId="409"/>
            <ac:spMk id="16" creationId="{6F11C267-0B21-4AE0-9B6C-3818708AA25B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25:40.375" v="198"/>
          <ac:spMkLst>
            <pc:docMk/>
            <pc:sldMk cId="2994964120" sldId="409"/>
            <ac:spMk id="21" creationId="{0F6FC4E5-A207-4655-95CF-B1183919B9C7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25:40.359" v="197"/>
          <ac:spMkLst>
            <pc:docMk/>
            <pc:sldMk cId="2994964120" sldId="409"/>
            <ac:spMk id="22" creationId="{637069ED-9BBC-479F-9989-C79E6EC4A089}"/>
          </ac:spMkLst>
        </pc:spChg>
        <pc:picChg chg="del">
          <ac:chgData name="Riccardo Banzi" userId="S::s4343934@studenti.unige.it::16dc963c-8fee-4af0-b4f3-5a77d1faf8ec" providerId="AD" clId="Web-{55DDDE9D-A99D-9CD2-C791-5733D7B513DB}" dt="2021-10-19T22:18:30.927" v="82"/>
          <ac:picMkLst>
            <pc:docMk/>
            <pc:sldMk cId="2994964120" sldId="409"/>
            <ac:picMk id="2" creationId="{7C761AF6-6907-491E-8202-61A213F8CDF5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81"/>
          <ac:picMkLst>
            <pc:docMk/>
            <pc:sldMk cId="2994964120" sldId="409"/>
            <ac:picMk id="4" creationId="{5DBB5AF1-A6F0-4BEA-A89C-F14CAFC8B5DA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80"/>
          <ac:picMkLst>
            <pc:docMk/>
            <pc:sldMk cId="2994964120" sldId="409"/>
            <ac:picMk id="5" creationId="{3E765015-7F54-4446-9280-64C2FF94FB92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79"/>
          <ac:picMkLst>
            <pc:docMk/>
            <pc:sldMk cId="2994964120" sldId="409"/>
            <ac:picMk id="6" creationId="{6A66605F-C8D4-4EF5-9FDA-86FE0119DCCA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77"/>
          <ac:picMkLst>
            <pc:docMk/>
            <pc:sldMk cId="2994964120" sldId="409"/>
            <ac:picMk id="8" creationId="{2B0BE00A-BC6E-416E-8E55-CE398761778B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76"/>
          <ac:picMkLst>
            <pc:docMk/>
            <pc:sldMk cId="2994964120" sldId="409"/>
            <ac:picMk id="10" creationId="{6A7A6812-9BC2-4CCD-A06A-7B955868A54A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75"/>
          <ac:picMkLst>
            <pc:docMk/>
            <pc:sldMk cId="2994964120" sldId="409"/>
            <ac:picMk id="11" creationId="{3E89FA46-5E7B-49F5-A79D-8437FFAA029C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18:30.911" v="74"/>
          <ac:picMkLst>
            <pc:docMk/>
            <pc:sldMk cId="2994964120" sldId="409"/>
            <ac:picMk id="14" creationId="{FE5570C4-C7FB-4082-B117-5608C2767D6E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25:40.375" v="200"/>
          <ac:picMkLst>
            <pc:docMk/>
            <pc:sldMk cId="2994964120" sldId="409"/>
            <ac:picMk id="18" creationId="{E872B700-4D18-43C8-BFC6-70331A7DFEF7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25:40.375" v="199"/>
          <ac:picMkLst>
            <pc:docMk/>
            <pc:sldMk cId="2994964120" sldId="409"/>
            <ac:picMk id="20" creationId="{8B60AE13-26C2-41CB-B25F-43EA06155BB5}"/>
          </ac:picMkLst>
        </pc:picChg>
      </pc:sldChg>
      <pc:sldChg chg="delSp add replId">
        <pc:chgData name="Riccardo Banzi" userId="S::s4343934@studenti.unige.it::16dc963c-8fee-4af0-b4f3-5a77d1faf8ec" providerId="AD" clId="Web-{55DDDE9D-A99D-9CD2-C791-5733D7B513DB}" dt="2021-10-19T22:25:36.437" v="196"/>
        <pc:sldMkLst>
          <pc:docMk/>
          <pc:sldMk cId="2498795374" sldId="410"/>
        </pc:sldMkLst>
        <pc:spChg chg="del">
          <ac:chgData name="Riccardo Banzi" userId="S::s4343934@studenti.unige.it::16dc963c-8fee-4af0-b4f3-5a77d1faf8ec" providerId="AD" clId="Web-{55DDDE9D-A99D-9CD2-C791-5733D7B513DB}" dt="2021-10-19T22:25:36.437" v="196"/>
          <ac:spMkLst>
            <pc:docMk/>
            <pc:sldMk cId="2498795374" sldId="410"/>
            <ac:spMk id="16" creationId="{6F11C267-0B21-4AE0-9B6C-3818708AA25B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5:36.437" v="193"/>
          <ac:spMkLst>
            <pc:docMk/>
            <pc:sldMk cId="2498795374" sldId="410"/>
            <ac:spMk id="21" creationId="{0F6FC4E5-A207-4655-95CF-B1183919B9C7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5:36.437" v="192"/>
          <ac:spMkLst>
            <pc:docMk/>
            <pc:sldMk cId="2498795374" sldId="410"/>
            <ac:spMk id="22" creationId="{637069ED-9BBC-479F-9989-C79E6EC4A089}"/>
          </ac:spMkLst>
        </pc:spChg>
        <pc:picChg chg="del">
          <ac:chgData name="Riccardo Banzi" userId="S::s4343934@studenti.unige.it::16dc963c-8fee-4af0-b4f3-5a77d1faf8ec" providerId="AD" clId="Web-{55DDDE9D-A99D-9CD2-C791-5733D7B513DB}" dt="2021-10-19T22:25:36.437" v="195"/>
          <ac:picMkLst>
            <pc:docMk/>
            <pc:sldMk cId="2498795374" sldId="410"/>
            <ac:picMk id="18" creationId="{E872B700-4D18-43C8-BFC6-70331A7DFEF7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25:36.437" v="194"/>
          <ac:picMkLst>
            <pc:docMk/>
            <pc:sldMk cId="2498795374" sldId="410"/>
            <ac:picMk id="20" creationId="{8B60AE13-26C2-41CB-B25F-43EA06155BB5}"/>
          </ac:picMkLst>
        </pc:picChg>
      </pc:sldChg>
      <pc:sldChg chg="add replId">
        <pc:chgData name="Riccardo Banzi" userId="S::s4343934@studenti.unige.it::16dc963c-8fee-4af0-b4f3-5a77d1faf8ec" providerId="AD" clId="Web-{55DDDE9D-A99D-9CD2-C791-5733D7B513DB}" dt="2021-10-19T22:25:29.578" v="191"/>
        <pc:sldMkLst>
          <pc:docMk/>
          <pc:sldMk cId="2428568849" sldId="411"/>
        </pc:sldMkLst>
      </pc:sldChg>
      <pc:sldChg chg="addSp delSp modSp add replId">
        <pc:chgData name="Riccardo Banzi" userId="S::s4343934@studenti.unige.it::16dc963c-8fee-4af0-b4f3-5a77d1faf8ec" providerId="AD" clId="Web-{55DDDE9D-A99D-9CD2-C791-5733D7B513DB}" dt="2021-10-19T22:35:51.202" v="295"/>
        <pc:sldMkLst>
          <pc:docMk/>
          <pc:sldMk cId="2604996485" sldId="412"/>
        </pc:sldMkLst>
        <pc:spChg chg="add del mod ord">
          <ac:chgData name="Riccardo Banzi" userId="S::s4343934@studenti.unige.it::16dc963c-8fee-4af0-b4f3-5a77d1faf8ec" providerId="AD" clId="Web-{55DDDE9D-A99D-9CD2-C791-5733D7B513DB}" dt="2021-10-19T22:35:51.202" v="293"/>
          <ac:spMkLst>
            <pc:docMk/>
            <pc:sldMk cId="2604996485" sldId="412"/>
            <ac:spMk id="6" creationId="{66189454-73AD-4E6C-950F-268887863572}"/>
          </ac:spMkLst>
        </pc:spChg>
        <pc:spChg chg="mod">
          <ac:chgData name="Riccardo Banzi" userId="S::s4343934@studenti.unige.it::16dc963c-8fee-4af0-b4f3-5a77d1faf8ec" providerId="AD" clId="Web-{55DDDE9D-A99D-9CD2-C791-5733D7B513DB}" dt="2021-10-19T22:27:47.550" v="249" actId="20577"/>
          <ac:spMkLst>
            <pc:docMk/>
            <pc:sldMk cId="2604996485" sldId="412"/>
            <ac:spMk id="12" creationId="{7EF8563C-DB00-4573-86CF-0FDF5890A8E8}"/>
          </ac:spMkLst>
        </pc:spChg>
        <pc:spChg chg="add del mod ord">
          <ac:chgData name="Riccardo Banzi" userId="S::s4343934@studenti.unige.it::16dc963c-8fee-4af0-b4f3-5a77d1faf8ec" providerId="AD" clId="Web-{55DDDE9D-A99D-9CD2-C791-5733D7B513DB}" dt="2021-10-19T22:35:51.202" v="294"/>
          <ac:spMkLst>
            <pc:docMk/>
            <pc:sldMk cId="2604996485" sldId="412"/>
            <ac:spMk id="14" creationId="{5B825964-3084-44C4-80EF-DD26A97E2DDE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7:18.565" v="227"/>
          <ac:spMkLst>
            <pc:docMk/>
            <pc:sldMk cId="2604996485" sldId="412"/>
            <ac:spMk id="15" creationId="{36C1B87A-0123-46C7-B0D1-5C8F299AAF1D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7:17.330" v="226"/>
          <ac:spMkLst>
            <pc:docMk/>
            <pc:sldMk cId="2604996485" sldId="412"/>
            <ac:spMk id="16" creationId="{6F11C267-0B21-4AE0-9B6C-3818708AA25B}"/>
          </ac:spMkLst>
        </pc:spChg>
        <pc:spChg chg="add del">
          <ac:chgData name="Riccardo Banzi" userId="S::s4343934@studenti.unige.it::16dc963c-8fee-4af0-b4f3-5a77d1faf8ec" providerId="AD" clId="Web-{55DDDE9D-A99D-9CD2-C791-5733D7B513DB}" dt="2021-10-19T22:34:40.872" v="271"/>
          <ac:spMkLst>
            <pc:docMk/>
            <pc:sldMk cId="2604996485" sldId="412"/>
            <ac:spMk id="17" creationId="{36B702BC-01E5-48BF-9980-B3D1F5EFA221}"/>
          </ac:spMkLst>
        </pc:spChg>
        <pc:spChg chg="add del mod ord">
          <ac:chgData name="Riccardo Banzi" userId="S::s4343934@studenti.unige.it::16dc963c-8fee-4af0-b4f3-5a77d1faf8ec" providerId="AD" clId="Web-{55DDDE9D-A99D-9CD2-C791-5733D7B513DB}" dt="2021-10-19T22:35:51.202" v="295"/>
          <ac:spMkLst>
            <pc:docMk/>
            <pc:sldMk cId="2604996485" sldId="412"/>
            <ac:spMk id="19" creationId="{CA2F5827-5D15-4520-B671-33B9EAB4828E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7:17.315" v="223"/>
          <ac:spMkLst>
            <pc:docMk/>
            <pc:sldMk cId="2604996485" sldId="412"/>
            <ac:spMk id="21" creationId="{0F6FC4E5-A207-4655-95CF-B1183919B9C7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27:17.315" v="222"/>
          <ac:spMkLst>
            <pc:docMk/>
            <pc:sldMk cId="2604996485" sldId="412"/>
            <ac:spMk id="22" creationId="{637069ED-9BBC-479F-9989-C79E6EC4A089}"/>
          </ac:spMkLst>
        </pc:spChg>
        <pc:picChg chg="add del mod">
          <ac:chgData name="Riccardo Banzi" userId="S::s4343934@studenti.unige.it::16dc963c-8fee-4af0-b4f3-5a77d1faf8ec" providerId="AD" clId="Web-{55DDDE9D-A99D-9CD2-C791-5733D7B513DB}" dt="2021-10-19T22:35:51.202" v="292"/>
          <ac:picMkLst>
            <pc:docMk/>
            <pc:sldMk cId="2604996485" sldId="412"/>
            <ac:picMk id="2" creationId="{30F3C2C6-3A4C-4E00-976E-AB37FAD56715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35:51.202" v="291"/>
          <ac:picMkLst>
            <pc:docMk/>
            <pc:sldMk cId="2604996485" sldId="412"/>
            <ac:picMk id="4" creationId="{89400C66-1035-4153-98FE-B63B17617D82}"/>
          </ac:picMkLst>
        </pc:picChg>
        <pc:picChg chg="add del mod">
          <ac:chgData name="Riccardo Banzi" userId="S::s4343934@studenti.unige.it::16dc963c-8fee-4af0-b4f3-5a77d1faf8ec" providerId="AD" clId="Web-{55DDDE9D-A99D-9CD2-C791-5733D7B513DB}" dt="2021-10-19T22:35:51.202" v="290"/>
          <ac:picMkLst>
            <pc:docMk/>
            <pc:sldMk cId="2604996485" sldId="412"/>
            <ac:picMk id="5" creationId="{367531C4-0F7D-4DA4-B862-619AAF504407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27:17.330" v="225"/>
          <ac:picMkLst>
            <pc:docMk/>
            <pc:sldMk cId="2604996485" sldId="412"/>
            <ac:picMk id="18" creationId="{E872B700-4D18-43C8-BFC6-70331A7DFEF7}"/>
          </ac:picMkLst>
        </pc:picChg>
        <pc:picChg chg="del">
          <ac:chgData name="Riccardo Banzi" userId="S::s4343934@studenti.unige.it::16dc963c-8fee-4af0-b4f3-5a77d1faf8ec" providerId="AD" clId="Web-{55DDDE9D-A99D-9CD2-C791-5733D7B513DB}" dt="2021-10-19T22:27:17.315" v="224"/>
          <ac:picMkLst>
            <pc:docMk/>
            <pc:sldMk cId="2604996485" sldId="412"/>
            <ac:picMk id="20" creationId="{8B60AE13-26C2-41CB-B25F-43EA06155BB5}"/>
          </ac:picMkLst>
        </pc:picChg>
      </pc:sldChg>
      <pc:sldChg chg="add replId">
        <pc:chgData name="Riccardo Banzi" userId="S::s4343934@studenti.unige.it::16dc963c-8fee-4af0-b4f3-5a77d1faf8ec" providerId="AD" clId="Web-{55DDDE9D-A99D-9CD2-C791-5733D7B513DB}" dt="2021-10-19T22:35:42.780" v="289"/>
        <pc:sldMkLst>
          <pc:docMk/>
          <pc:sldMk cId="3693024823" sldId="413"/>
        </pc:sldMkLst>
      </pc:sldChg>
      <pc:sldChg chg="add del replId">
        <pc:chgData name="Riccardo Banzi" userId="S::s4343934@studenti.unige.it::16dc963c-8fee-4af0-b4f3-5a77d1faf8ec" providerId="AD" clId="Web-{55DDDE9D-A99D-9CD2-C791-5733D7B513DB}" dt="2021-10-19T22:43:21.713" v="441"/>
        <pc:sldMkLst>
          <pc:docMk/>
          <pc:sldMk cId="522408878" sldId="414"/>
        </pc:sldMkLst>
      </pc:sldChg>
      <pc:sldChg chg="add del replId">
        <pc:chgData name="Riccardo Banzi" userId="S::s4343934@studenti.unige.it::16dc963c-8fee-4af0-b4f3-5a77d1faf8ec" providerId="AD" clId="Web-{55DDDE9D-A99D-9CD2-C791-5733D7B513DB}" dt="2021-10-19T22:36:55.094" v="300"/>
        <pc:sldMkLst>
          <pc:docMk/>
          <pc:sldMk cId="2367226335" sldId="414"/>
        </pc:sldMkLst>
      </pc:sldChg>
      <pc:sldChg chg="delSp add replId">
        <pc:chgData name="Riccardo Banzi" userId="S::s4343934@studenti.unige.it::16dc963c-8fee-4af0-b4f3-5a77d1faf8ec" providerId="AD" clId="Web-{55DDDE9D-A99D-9CD2-C791-5733D7B513DB}" dt="2021-10-19T22:43:09.963" v="435"/>
        <pc:sldMkLst>
          <pc:docMk/>
          <pc:sldMk cId="3054902510" sldId="415"/>
        </pc:sldMkLst>
        <pc:spChg chg="del">
          <ac:chgData name="Riccardo Banzi" userId="S::s4343934@studenti.unige.it::16dc963c-8fee-4af0-b4f3-5a77d1faf8ec" providerId="AD" clId="Web-{55DDDE9D-A99D-9CD2-C791-5733D7B513DB}" dt="2021-10-19T22:43:09.963" v="435"/>
          <ac:spMkLst>
            <pc:docMk/>
            <pc:sldMk cId="3054902510" sldId="415"/>
            <ac:spMk id="15" creationId="{25D20D58-4539-4FF0-A4E4-755DBBE3FF0B}"/>
          </ac:spMkLst>
        </pc:spChg>
      </pc:sldChg>
      <pc:sldChg chg="add replId">
        <pc:chgData name="Riccardo Banzi" userId="S::s4343934@studenti.unige.it::16dc963c-8fee-4af0-b4f3-5a77d1faf8ec" providerId="AD" clId="Web-{55DDDE9D-A99D-9CD2-C791-5733D7B513DB}" dt="2021-10-19T22:43:05.963" v="434"/>
        <pc:sldMkLst>
          <pc:docMk/>
          <pc:sldMk cId="2703282467" sldId="416"/>
        </pc:sldMkLst>
      </pc:sldChg>
      <pc:sldChg chg="addSp delSp modSp add replId">
        <pc:chgData name="Riccardo Banzi" userId="S::s4343934@studenti.unige.it::16dc963c-8fee-4af0-b4f3-5a77d1faf8ec" providerId="AD" clId="Web-{55DDDE9D-A99D-9CD2-C791-5733D7B513DB}" dt="2021-10-19T22:48:23.189" v="607"/>
        <pc:sldMkLst>
          <pc:docMk/>
          <pc:sldMk cId="2478774002" sldId="417"/>
        </pc:sldMkLst>
        <pc:spChg chg="add mod">
          <ac:chgData name="Riccardo Banzi" userId="S::s4343934@studenti.unige.it::16dc963c-8fee-4af0-b4f3-5a77d1faf8ec" providerId="AD" clId="Web-{55DDDE9D-A99D-9CD2-C791-5733D7B513DB}" dt="2021-10-19T22:44:52.340" v="511" actId="20577"/>
          <ac:spMkLst>
            <pc:docMk/>
            <pc:sldMk cId="2478774002" sldId="417"/>
            <ac:spMk id="2" creationId="{6301821B-5B6F-4822-A3E7-B90832666DCD}"/>
          </ac:spMkLst>
        </pc:spChg>
        <pc:spChg chg="mod">
          <ac:chgData name="Riccardo Banzi" userId="S::s4343934@studenti.unige.it::16dc963c-8fee-4af0-b4f3-5a77d1faf8ec" providerId="AD" clId="Web-{55DDDE9D-A99D-9CD2-C791-5733D7B513DB}" dt="2021-10-19T22:43:45.182" v="458" actId="20577"/>
          <ac:spMkLst>
            <pc:docMk/>
            <pc:sldMk cId="2478774002" sldId="41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47.120" v="459"/>
          <ac:spMkLst>
            <pc:docMk/>
            <pc:sldMk cId="2478774002" sldId="417"/>
            <ac:spMk id="4" creationId="{BA8BDB00-535D-4D32-B7DB-38F3940C0C3D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51.073" v="464"/>
          <ac:spMkLst>
            <pc:docMk/>
            <pc:sldMk cId="2478774002" sldId="417"/>
            <ac:spMk id="5" creationId="{0F8C0DA4-11BA-4B25-8C0D-0EEB220039D9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8:23.189" v="607"/>
          <ac:spMkLst>
            <pc:docMk/>
            <pc:sldMk cId="2478774002" sldId="417"/>
            <ac:spMk id="11" creationId="{42C410E8-9A1F-4C74-8FDD-BB79FAF2729B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51.073" v="463"/>
          <ac:spMkLst>
            <pc:docMk/>
            <pc:sldMk cId="2478774002" sldId="417"/>
            <ac:spMk id="12" creationId="{8738F758-9FA6-4E01-B67D-06FC2F184E6A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51.073" v="462"/>
          <ac:spMkLst>
            <pc:docMk/>
            <pc:sldMk cId="2478774002" sldId="417"/>
            <ac:spMk id="13" creationId="{21870E69-8B0E-4AFC-9B5C-1D74F02C2D6B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51.073" v="461"/>
          <ac:spMkLst>
            <pc:docMk/>
            <pc:sldMk cId="2478774002" sldId="417"/>
            <ac:spMk id="14" creationId="{28B22E90-4224-4E0F-9243-D7CF42218E75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3:51.057" v="460"/>
          <ac:spMkLst>
            <pc:docMk/>
            <pc:sldMk cId="2478774002" sldId="417"/>
            <ac:spMk id="15" creationId="{25D20D58-4539-4FF0-A4E4-755DBBE3FF0B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8:23.189" v="606"/>
          <ac:spMkLst>
            <pc:docMk/>
            <pc:sldMk cId="2478774002" sldId="417"/>
            <ac:spMk id="16" creationId="{9A6C0FD9-9AA9-47F7-AB8F-D5FB8EF305D5}"/>
          </ac:spMkLst>
        </pc:spChg>
        <pc:spChg chg="add del mod">
          <ac:chgData name="Riccardo Banzi" userId="S::s4343934@studenti.unige.it::16dc963c-8fee-4af0-b4f3-5a77d1faf8ec" providerId="AD" clId="Web-{55DDDE9D-A99D-9CD2-C791-5733D7B513DB}" dt="2021-10-19T22:48:23.189" v="605"/>
          <ac:spMkLst>
            <pc:docMk/>
            <pc:sldMk cId="2478774002" sldId="417"/>
            <ac:spMk id="17" creationId="{358BEAE3-BC0F-4CD0-B971-32937C9BD865}"/>
          </ac:spMkLst>
        </pc:spChg>
      </pc:sldChg>
      <pc:sldChg chg="delSp add replId">
        <pc:chgData name="Riccardo Banzi" userId="S::s4343934@studenti.unige.it::16dc963c-8fee-4af0-b4f3-5a77d1faf8ec" providerId="AD" clId="Web-{55DDDE9D-A99D-9CD2-C791-5733D7B513DB}" dt="2021-10-19T22:48:09.814" v="604"/>
        <pc:sldMkLst>
          <pc:docMk/>
          <pc:sldMk cId="749424367" sldId="418"/>
        </pc:sldMkLst>
        <pc:spChg chg="del">
          <ac:chgData name="Riccardo Banzi" userId="S::s4343934@studenti.unige.it::16dc963c-8fee-4af0-b4f3-5a77d1faf8ec" providerId="AD" clId="Web-{55DDDE9D-A99D-9CD2-C791-5733D7B513DB}" dt="2021-10-19T22:48:09.814" v="604"/>
          <ac:spMkLst>
            <pc:docMk/>
            <pc:sldMk cId="749424367" sldId="418"/>
            <ac:spMk id="16" creationId="{9A6C0FD9-9AA9-47F7-AB8F-D5FB8EF305D5}"/>
          </ac:spMkLst>
        </pc:spChg>
        <pc:spChg chg="del">
          <ac:chgData name="Riccardo Banzi" userId="S::s4343934@studenti.unige.it::16dc963c-8fee-4af0-b4f3-5a77d1faf8ec" providerId="AD" clId="Web-{55DDDE9D-A99D-9CD2-C791-5733D7B513DB}" dt="2021-10-19T22:48:09.814" v="603"/>
          <ac:spMkLst>
            <pc:docMk/>
            <pc:sldMk cId="749424367" sldId="418"/>
            <ac:spMk id="17" creationId="{358BEAE3-BC0F-4CD0-B971-32937C9BD865}"/>
          </ac:spMkLst>
        </pc:spChg>
      </pc:sldChg>
      <pc:sldChg chg="delSp add replId">
        <pc:chgData name="Riccardo Banzi" userId="S::s4343934@studenti.unige.it::16dc963c-8fee-4af0-b4f3-5a77d1faf8ec" providerId="AD" clId="Web-{55DDDE9D-A99D-9CD2-C791-5733D7B513DB}" dt="2021-10-19T22:48:03.548" v="602"/>
        <pc:sldMkLst>
          <pc:docMk/>
          <pc:sldMk cId="2828835320" sldId="419"/>
        </pc:sldMkLst>
        <pc:spChg chg="del">
          <ac:chgData name="Riccardo Banzi" userId="S::s4343934@studenti.unige.it::16dc963c-8fee-4af0-b4f3-5a77d1faf8ec" providerId="AD" clId="Web-{55DDDE9D-A99D-9CD2-C791-5733D7B513DB}" dt="2021-10-19T22:48:03.548" v="602"/>
          <ac:spMkLst>
            <pc:docMk/>
            <pc:sldMk cId="2828835320" sldId="419"/>
            <ac:spMk id="17" creationId="{358BEAE3-BC0F-4CD0-B971-32937C9BD865}"/>
          </ac:spMkLst>
        </pc:spChg>
      </pc:sldChg>
      <pc:sldChg chg="add replId">
        <pc:chgData name="Riccardo Banzi" userId="S::s4343934@studenti.unige.it::16dc963c-8fee-4af0-b4f3-5a77d1faf8ec" providerId="AD" clId="Web-{55DDDE9D-A99D-9CD2-C791-5733D7B513DB}" dt="2021-10-19T22:48:02.376" v="601"/>
        <pc:sldMkLst>
          <pc:docMk/>
          <pc:sldMk cId="3596354460" sldId="420"/>
        </pc:sldMkLst>
      </pc:sldChg>
    </pc:docChg>
  </pc:docChgLst>
  <pc:docChgLst>
    <pc:chgData name="Riccardo Banzi" userId="S::s4343934@studenti.unige.it::16dc963c-8fee-4af0-b4f3-5a77d1faf8ec" providerId="AD" clId="Web-{36508DCD-6791-9C27-2E21-2E346DE2A565}"/>
    <pc:docChg chg="addSld delSld modSld">
      <pc:chgData name="Riccardo Banzi" userId="S::s4343934@studenti.unige.it::16dc963c-8fee-4af0-b4f3-5a77d1faf8ec" providerId="AD" clId="Web-{36508DCD-6791-9C27-2E21-2E346DE2A565}" dt="2021-10-26T08:59:10.590" v="46" actId="20577"/>
      <pc:docMkLst>
        <pc:docMk/>
      </pc:docMkLst>
      <pc:sldChg chg="del">
        <pc:chgData name="Riccardo Banzi" userId="S::s4343934@studenti.unige.it::16dc963c-8fee-4af0-b4f3-5a77d1faf8ec" providerId="AD" clId="Web-{36508DCD-6791-9C27-2E21-2E346DE2A565}" dt="2021-10-26T08:58:04.072" v="31"/>
        <pc:sldMkLst>
          <pc:docMk/>
          <pc:sldMk cId="2958568762" sldId="509"/>
        </pc:sldMkLst>
      </pc:sldChg>
      <pc:sldChg chg="del">
        <pc:chgData name="Riccardo Banzi" userId="S::s4343934@studenti.unige.it::16dc963c-8fee-4af0-b4f3-5a77d1faf8ec" providerId="AD" clId="Web-{36508DCD-6791-9C27-2E21-2E346DE2A565}" dt="2021-10-26T08:58:04.713" v="32"/>
        <pc:sldMkLst>
          <pc:docMk/>
          <pc:sldMk cId="4265347041" sldId="510"/>
        </pc:sldMkLst>
      </pc:sldChg>
      <pc:sldChg chg="delSp modSp">
        <pc:chgData name="Riccardo Banzi" userId="S::s4343934@studenti.unige.it::16dc963c-8fee-4af0-b4f3-5a77d1faf8ec" providerId="AD" clId="Web-{36508DCD-6791-9C27-2E21-2E346DE2A565}" dt="2021-10-26T08:58:20.229" v="39"/>
        <pc:sldMkLst>
          <pc:docMk/>
          <pc:sldMk cId="1372257749" sldId="511"/>
        </pc:sldMkLst>
        <pc:spChg chg="mod">
          <ac:chgData name="Riccardo Banzi" userId="S::s4343934@studenti.unige.it::16dc963c-8fee-4af0-b4f3-5a77d1faf8ec" providerId="AD" clId="Web-{36508DCD-6791-9C27-2E21-2E346DE2A565}" dt="2021-10-26T08:57:20.493" v="2" actId="1076"/>
          <ac:spMkLst>
            <pc:docMk/>
            <pc:sldMk cId="1372257749" sldId="511"/>
            <ac:spMk id="6" creationId="{66189454-73AD-4E6C-950F-268887863572}"/>
          </ac:spMkLst>
        </pc:spChg>
        <pc:spChg chg="del mod">
          <ac:chgData name="Riccardo Banzi" userId="S::s4343934@studenti.unige.it::16dc963c-8fee-4af0-b4f3-5a77d1faf8ec" providerId="AD" clId="Web-{36508DCD-6791-9C27-2E21-2E346DE2A565}" dt="2021-10-26T08:58:18.057" v="37"/>
          <ac:spMkLst>
            <pc:docMk/>
            <pc:sldMk cId="1372257749" sldId="511"/>
            <ac:spMk id="10" creationId="{65A818C2-AFC0-4364-A464-A6B9FFE62BCE}"/>
          </ac:spMkLst>
        </pc:spChg>
        <pc:spChg chg="del mod">
          <ac:chgData name="Riccardo Banzi" userId="S::s4343934@studenti.unige.it::16dc963c-8fee-4af0-b4f3-5a77d1faf8ec" providerId="AD" clId="Web-{36508DCD-6791-9C27-2E21-2E346DE2A565}" dt="2021-10-26T08:58:20.010" v="38"/>
          <ac:spMkLst>
            <pc:docMk/>
            <pc:sldMk cId="1372257749" sldId="511"/>
            <ac:spMk id="11" creationId="{7728327C-B016-49F0-97BF-6C09B45E32CF}"/>
          </ac:spMkLst>
        </pc:spChg>
        <pc:spChg chg="del mod">
          <ac:chgData name="Riccardo Banzi" userId="S::s4343934@studenti.unige.it::16dc963c-8fee-4af0-b4f3-5a77d1faf8ec" providerId="AD" clId="Web-{36508DCD-6791-9C27-2E21-2E346DE2A565}" dt="2021-10-26T08:58:20.229" v="39"/>
          <ac:spMkLst>
            <pc:docMk/>
            <pc:sldMk cId="1372257749" sldId="511"/>
            <ac:spMk id="12" creationId="{7EF8563C-DB00-4573-86CF-0FDF5890A8E8}"/>
          </ac:spMkLst>
        </pc:spChg>
        <pc:spChg chg="mod">
          <ac:chgData name="Riccardo Banzi" userId="S::s4343934@studenti.unige.it::16dc963c-8fee-4af0-b4f3-5a77d1faf8ec" providerId="AD" clId="Web-{36508DCD-6791-9C27-2E21-2E346DE2A565}" dt="2021-10-26T08:57:20.478" v="1" actId="1076"/>
          <ac:spMkLst>
            <pc:docMk/>
            <pc:sldMk cId="1372257749" sldId="511"/>
            <ac:spMk id="14" creationId="{5B825964-3084-44C4-80EF-DD26A97E2DDE}"/>
          </ac:spMkLst>
        </pc:spChg>
        <pc:spChg chg="mod">
          <ac:chgData name="Riccardo Banzi" userId="S::s4343934@studenti.unige.it::16dc963c-8fee-4af0-b4f3-5a77d1faf8ec" providerId="AD" clId="Web-{36508DCD-6791-9C27-2E21-2E346DE2A565}" dt="2021-10-26T08:57:20.478" v="0" actId="1076"/>
          <ac:spMkLst>
            <pc:docMk/>
            <pc:sldMk cId="1372257749" sldId="511"/>
            <ac:spMk id="19" creationId="{CA2F5827-5D15-4520-B671-33B9EAB4828E}"/>
          </ac:spMkLst>
        </pc:spChg>
        <pc:picChg chg="mod">
          <ac:chgData name="Riccardo Banzi" userId="S::s4343934@studenti.unige.it::16dc963c-8fee-4af0-b4f3-5a77d1faf8ec" providerId="AD" clId="Web-{36508DCD-6791-9C27-2E21-2E346DE2A565}" dt="2021-10-26T08:57:20.493" v="3" actId="1076"/>
          <ac:picMkLst>
            <pc:docMk/>
            <pc:sldMk cId="1372257749" sldId="511"/>
            <ac:picMk id="2" creationId="{30F3C2C6-3A4C-4E00-976E-AB37FAD56715}"/>
          </ac:picMkLst>
        </pc:picChg>
        <pc:picChg chg="mod">
          <ac:chgData name="Riccardo Banzi" userId="S::s4343934@studenti.unige.it::16dc963c-8fee-4af0-b4f3-5a77d1faf8ec" providerId="AD" clId="Web-{36508DCD-6791-9C27-2E21-2E346DE2A565}" dt="2021-10-26T08:57:20.509" v="4" actId="1076"/>
          <ac:picMkLst>
            <pc:docMk/>
            <pc:sldMk cId="1372257749" sldId="511"/>
            <ac:picMk id="4" creationId="{89400C66-1035-4153-98FE-B63B17617D82}"/>
          </ac:picMkLst>
        </pc:picChg>
        <pc:picChg chg="mod">
          <ac:chgData name="Riccardo Banzi" userId="S::s4343934@studenti.unige.it::16dc963c-8fee-4af0-b4f3-5a77d1faf8ec" providerId="AD" clId="Web-{36508DCD-6791-9C27-2E21-2E346DE2A565}" dt="2021-10-26T08:57:20.509" v="5" actId="1076"/>
          <ac:picMkLst>
            <pc:docMk/>
            <pc:sldMk cId="1372257749" sldId="511"/>
            <ac:picMk id="5" creationId="{367531C4-0F7D-4DA4-B862-619AAF504407}"/>
          </ac:picMkLst>
        </pc:picChg>
      </pc:sldChg>
      <pc:sldChg chg="modSp">
        <pc:chgData name="Riccardo Banzi" userId="S::s4343934@studenti.unige.it::16dc963c-8fee-4af0-b4f3-5a77d1faf8ec" providerId="AD" clId="Web-{36508DCD-6791-9C27-2E21-2E346DE2A565}" dt="2021-10-26T08:59:10.590" v="46" actId="20577"/>
        <pc:sldMkLst>
          <pc:docMk/>
          <pc:sldMk cId="1333171503" sldId="552"/>
        </pc:sldMkLst>
        <pc:spChg chg="mod">
          <ac:chgData name="Riccardo Banzi" userId="S::s4343934@studenti.unige.it::16dc963c-8fee-4af0-b4f3-5a77d1faf8ec" providerId="AD" clId="Web-{36508DCD-6791-9C27-2E21-2E346DE2A565}" dt="2021-10-26T08:59:10.590" v="46" actId="20577"/>
          <ac:spMkLst>
            <pc:docMk/>
            <pc:sldMk cId="1333171503" sldId="552"/>
            <ac:spMk id="17" creationId="{FC6B149B-13BA-43EC-B306-BE78D79683FA}"/>
          </ac:spMkLst>
        </pc:spChg>
      </pc:sldChg>
      <pc:sldChg chg="modSp">
        <pc:chgData name="Riccardo Banzi" userId="S::s4343934@studenti.unige.it::16dc963c-8fee-4af0-b4f3-5a77d1faf8ec" providerId="AD" clId="Web-{36508DCD-6791-9C27-2E21-2E346DE2A565}" dt="2021-10-26T08:59:03.480" v="44" actId="20577"/>
        <pc:sldMkLst>
          <pc:docMk/>
          <pc:sldMk cId="1038112490" sldId="553"/>
        </pc:sldMkLst>
        <pc:spChg chg="mod">
          <ac:chgData name="Riccardo Banzi" userId="S::s4343934@studenti.unige.it::16dc963c-8fee-4af0-b4f3-5a77d1faf8ec" providerId="AD" clId="Web-{36508DCD-6791-9C27-2E21-2E346DE2A565}" dt="2021-10-26T08:59:03.480" v="44" actId="20577"/>
          <ac:spMkLst>
            <pc:docMk/>
            <pc:sldMk cId="1038112490" sldId="553"/>
            <ac:spMk id="17" creationId="{FC6B149B-13BA-43EC-B306-BE78D79683FA}"/>
          </ac:spMkLst>
        </pc:spChg>
      </pc:sldChg>
      <pc:sldChg chg="delSp add replId">
        <pc:chgData name="Riccardo Banzi" userId="S::s4343934@studenti.unige.it::16dc963c-8fee-4af0-b4f3-5a77d1faf8ec" providerId="AD" clId="Web-{36508DCD-6791-9C27-2E21-2E346DE2A565}" dt="2021-10-26T08:58:13.323" v="36"/>
        <pc:sldMkLst>
          <pc:docMk/>
          <pc:sldMk cId="1818349944" sldId="554"/>
        </pc:sldMkLst>
        <pc:spChg chg="del">
          <ac:chgData name="Riccardo Banzi" userId="S::s4343934@studenti.unige.it::16dc963c-8fee-4af0-b4f3-5a77d1faf8ec" providerId="AD" clId="Web-{36508DCD-6791-9C27-2E21-2E346DE2A565}" dt="2021-10-26T08:58:13.088" v="35"/>
          <ac:spMkLst>
            <pc:docMk/>
            <pc:sldMk cId="1818349944" sldId="554"/>
            <ac:spMk id="11" creationId="{7728327C-B016-49F0-97BF-6C09B45E32CF}"/>
          </ac:spMkLst>
        </pc:spChg>
        <pc:spChg chg="del">
          <ac:chgData name="Riccardo Banzi" userId="S::s4343934@studenti.unige.it::16dc963c-8fee-4af0-b4f3-5a77d1faf8ec" providerId="AD" clId="Web-{36508DCD-6791-9C27-2E21-2E346DE2A565}" dt="2021-10-26T08:58:13.323" v="36"/>
          <ac:spMkLst>
            <pc:docMk/>
            <pc:sldMk cId="1818349944" sldId="554"/>
            <ac:spMk id="12" creationId="{7EF8563C-DB00-4573-86CF-0FDF5890A8E8}"/>
          </ac:spMkLst>
        </pc:spChg>
      </pc:sldChg>
      <pc:sldChg chg="delSp add replId">
        <pc:chgData name="Riccardo Banzi" userId="S::s4343934@studenti.unige.it::16dc963c-8fee-4af0-b4f3-5a77d1faf8ec" providerId="AD" clId="Web-{36508DCD-6791-9C27-2E21-2E346DE2A565}" dt="2021-10-26T08:58:41.464" v="41"/>
        <pc:sldMkLst>
          <pc:docMk/>
          <pc:sldMk cId="933276016" sldId="555"/>
        </pc:sldMkLst>
        <pc:spChg chg="del">
          <ac:chgData name="Riccardo Banzi" userId="S::s4343934@studenti.unige.it::16dc963c-8fee-4af0-b4f3-5a77d1faf8ec" providerId="AD" clId="Web-{36508DCD-6791-9C27-2E21-2E346DE2A565}" dt="2021-10-26T08:58:41.464" v="41"/>
          <ac:spMkLst>
            <pc:docMk/>
            <pc:sldMk cId="933276016" sldId="555"/>
            <ac:spMk id="12" creationId="{7EF8563C-DB00-4573-86CF-0FDF5890A8E8}"/>
          </ac:spMkLst>
        </pc:spChg>
      </pc:sldChg>
      <pc:sldChg chg="add replId">
        <pc:chgData name="Riccardo Banzi" userId="S::s4343934@studenti.unige.it::16dc963c-8fee-4af0-b4f3-5a77d1faf8ec" providerId="AD" clId="Web-{36508DCD-6791-9C27-2E21-2E346DE2A565}" dt="2021-10-26T08:58:38.339" v="40"/>
        <pc:sldMkLst>
          <pc:docMk/>
          <pc:sldMk cId="3673388244" sldId="556"/>
        </pc:sldMkLst>
      </pc:sldChg>
    </pc:docChg>
  </pc:docChgLst>
  <pc:docChgLst>
    <pc:chgData name="Riccardo Banzi" userId="S::s4343934@studenti.unige.it::16dc963c-8fee-4af0-b4f3-5a77d1faf8ec" providerId="AD" clId="Web-{7EA5A8EB-A2C1-F07B-CFDE-47556318CE60}"/>
    <pc:docChg chg="addSld delSld modSld">
      <pc:chgData name="Riccardo Banzi" userId="S::s4343934@studenti.unige.it::16dc963c-8fee-4af0-b4f3-5a77d1faf8ec" providerId="AD" clId="Web-{7EA5A8EB-A2C1-F07B-CFDE-47556318CE60}" dt="2021-10-20T16:35:08.595" v="101"/>
      <pc:docMkLst>
        <pc:docMk/>
      </pc:docMkLst>
      <pc:sldChg chg="modSp del">
        <pc:chgData name="Riccardo Banzi" userId="S::s4343934@studenti.unige.it::16dc963c-8fee-4af0-b4f3-5a77d1faf8ec" providerId="AD" clId="Web-{7EA5A8EB-A2C1-F07B-CFDE-47556318CE60}" dt="2021-10-20T16:31:33.957" v="55"/>
        <pc:sldMkLst>
          <pc:docMk/>
          <pc:sldMk cId="57620158" sldId="280"/>
        </pc:sldMkLst>
        <pc:spChg chg="mod">
          <ac:chgData name="Riccardo Banzi" userId="S::s4343934@studenti.unige.it::16dc963c-8fee-4af0-b4f3-5a77d1faf8ec" providerId="AD" clId="Web-{7EA5A8EB-A2C1-F07B-CFDE-47556318CE60}" dt="2021-10-20T16:31:05.205" v="45"/>
          <ac:spMkLst>
            <pc:docMk/>
            <pc:sldMk cId="57620158" sldId="280"/>
            <ac:spMk id="3" creationId="{74E365F7-4F0B-4413-8810-E3DB0B34E07E}"/>
          </ac:spMkLst>
        </pc:spChg>
      </pc:sldChg>
      <pc:sldChg chg="modSp del">
        <pc:chgData name="Riccardo Banzi" userId="S::s4343934@studenti.unige.it::16dc963c-8fee-4af0-b4f3-5a77d1faf8ec" providerId="AD" clId="Web-{7EA5A8EB-A2C1-F07B-CFDE-47556318CE60}" dt="2021-10-20T16:31:27.831" v="51"/>
        <pc:sldMkLst>
          <pc:docMk/>
          <pc:sldMk cId="1241828304" sldId="281"/>
        </pc:sldMkLst>
        <pc:spChg chg="mod">
          <ac:chgData name="Riccardo Banzi" userId="S::s4343934@studenti.unige.it::16dc963c-8fee-4af0-b4f3-5a77d1faf8ec" providerId="AD" clId="Web-{7EA5A8EB-A2C1-F07B-CFDE-47556318CE60}" dt="2021-10-20T16:31:08.174" v="46"/>
          <ac:spMkLst>
            <pc:docMk/>
            <pc:sldMk cId="1241828304" sldId="281"/>
            <ac:spMk id="3" creationId="{74E365F7-4F0B-4413-8810-E3DB0B34E07E}"/>
          </ac:spMkLst>
        </pc:spChg>
      </pc:sldChg>
      <pc:sldChg chg="del">
        <pc:chgData name="Riccardo Banzi" userId="S::s4343934@studenti.unige.it::16dc963c-8fee-4af0-b4f3-5a77d1faf8ec" providerId="AD" clId="Web-{7EA5A8EB-A2C1-F07B-CFDE-47556318CE60}" dt="2021-10-20T16:31:28.925" v="52"/>
        <pc:sldMkLst>
          <pc:docMk/>
          <pc:sldMk cId="2899765232" sldId="282"/>
        </pc:sldMkLst>
      </pc:sldChg>
      <pc:sldChg chg="del">
        <pc:chgData name="Riccardo Banzi" userId="S::s4343934@studenti.unige.it::16dc963c-8fee-4af0-b4f3-5a77d1faf8ec" providerId="AD" clId="Web-{7EA5A8EB-A2C1-F07B-CFDE-47556318CE60}" dt="2021-10-20T16:31:29.753" v="53"/>
        <pc:sldMkLst>
          <pc:docMk/>
          <pc:sldMk cId="1149229103" sldId="283"/>
        </pc:sldMkLst>
      </pc:sldChg>
      <pc:sldChg chg="del">
        <pc:chgData name="Riccardo Banzi" userId="S::s4343934@studenti.unige.it::16dc963c-8fee-4af0-b4f3-5a77d1faf8ec" providerId="AD" clId="Web-{7EA5A8EB-A2C1-F07B-CFDE-47556318CE60}" dt="2021-10-20T16:31:30.988" v="54"/>
        <pc:sldMkLst>
          <pc:docMk/>
          <pc:sldMk cId="2923521071" sldId="284"/>
        </pc:sldMkLst>
      </pc:sldChg>
      <pc:sldChg chg="modSp del">
        <pc:chgData name="Riccardo Banzi" userId="S::s4343934@studenti.unige.it::16dc963c-8fee-4af0-b4f3-5a77d1faf8ec" providerId="AD" clId="Web-{7EA5A8EB-A2C1-F07B-CFDE-47556318CE60}" dt="2021-10-20T16:32:17.506" v="64"/>
        <pc:sldMkLst>
          <pc:docMk/>
          <pc:sldMk cId="3366225220" sldId="285"/>
        </pc:sldMkLst>
        <pc:spChg chg="mod">
          <ac:chgData name="Riccardo Banzi" userId="S::s4343934@studenti.unige.it::16dc963c-8fee-4af0-b4f3-5a77d1faf8ec" providerId="AD" clId="Web-{7EA5A8EB-A2C1-F07B-CFDE-47556318CE60}" dt="2021-10-20T16:31:15.471" v="47"/>
          <ac:spMkLst>
            <pc:docMk/>
            <pc:sldMk cId="3366225220" sldId="285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7EA5A8EB-A2C1-F07B-CFDE-47556318CE60}" dt="2021-10-20T16:31:17.581" v="48"/>
          <ac:spMkLst>
            <pc:docMk/>
            <pc:sldMk cId="3366225220" sldId="285"/>
            <ac:spMk id="6" creationId="{20700AA0-1D1A-42F5-9A67-E578AB317432}"/>
          </ac:spMkLst>
        </pc:spChg>
        <pc:spChg chg="mod">
          <ac:chgData name="Riccardo Banzi" userId="S::s4343934@studenti.unige.it::16dc963c-8fee-4af0-b4f3-5a77d1faf8ec" providerId="AD" clId="Web-{7EA5A8EB-A2C1-F07B-CFDE-47556318CE60}" dt="2021-10-20T16:31:20.128" v="49"/>
          <ac:spMkLst>
            <pc:docMk/>
            <pc:sldMk cId="3366225220" sldId="285"/>
            <ac:spMk id="7" creationId="{E90D7FCB-9C6F-4B5B-8ACD-78390AFA53EF}"/>
          </ac:spMkLst>
        </pc:spChg>
        <pc:spChg chg="mod">
          <ac:chgData name="Riccardo Banzi" userId="S::s4343934@studenti.unige.it::16dc963c-8fee-4af0-b4f3-5a77d1faf8ec" providerId="AD" clId="Web-{7EA5A8EB-A2C1-F07B-CFDE-47556318CE60}" dt="2021-10-20T16:31:22.753" v="50"/>
          <ac:spMkLst>
            <pc:docMk/>
            <pc:sldMk cId="3366225220" sldId="285"/>
            <ac:spMk id="11" creationId="{E694E561-42F0-46A3-BBAE-31B249873625}"/>
          </ac:spMkLst>
        </pc:spChg>
      </pc:sldChg>
      <pc:sldChg chg="del">
        <pc:chgData name="Riccardo Banzi" userId="S::s4343934@studenti.unige.it::16dc963c-8fee-4af0-b4f3-5a77d1faf8ec" providerId="AD" clId="Web-{7EA5A8EB-A2C1-F07B-CFDE-47556318CE60}" dt="2021-10-20T16:33:49.027" v="75"/>
        <pc:sldMkLst>
          <pc:docMk/>
          <pc:sldMk cId="1140296506" sldId="286"/>
        </pc:sldMkLst>
      </pc:sldChg>
      <pc:sldChg chg="del">
        <pc:chgData name="Riccardo Banzi" userId="S::s4343934@studenti.unige.it::16dc963c-8fee-4af0-b4f3-5a77d1faf8ec" providerId="AD" clId="Web-{7EA5A8EB-A2C1-F07B-CFDE-47556318CE60}" dt="2021-10-20T16:33:50.121" v="76"/>
        <pc:sldMkLst>
          <pc:docMk/>
          <pc:sldMk cId="931383340" sldId="287"/>
        </pc:sldMkLst>
      </pc:sldChg>
      <pc:sldChg chg="del">
        <pc:chgData name="Riccardo Banzi" userId="S::s4343934@studenti.unige.it::16dc963c-8fee-4af0-b4f3-5a77d1faf8ec" providerId="AD" clId="Web-{7EA5A8EB-A2C1-F07B-CFDE-47556318CE60}" dt="2021-10-20T16:33:51.652" v="77"/>
        <pc:sldMkLst>
          <pc:docMk/>
          <pc:sldMk cId="2778612098" sldId="288"/>
        </pc:sldMkLst>
      </pc:sldChg>
      <pc:sldChg chg="del">
        <pc:chgData name="Riccardo Banzi" userId="S::s4343934@studenti.unige.it::16dc963c-8fee-4af0-b4f3-5a77d1faf8ec" providerId="AD" clId="Web-{7EA5A8EB-A2C1-F07B-CFDE-47556318CE60}" dt="2021-10-20T16:33:53.981" v="78"/>
        <pc:sldMkLst>
          <pc:docMk/>
          <pc:sldMk cId="485549963" sldId="289"/>
        </pc:sldMkLst>
      </pc:sldChg>
      <pc:sldChg chg="del">
        <pc:chgData name="Riccardo Banzi" userId="S::s4343934@studenti.unige.it::16dc963c-8fee-4af0-b4f3-5a77d1faf8ec" providerId="AD" clId="Web-{7EA5A8EB-A2C1-F07B-CFDE-47556318CE60}" dt="2021-10-20T16:33:55.184" v="79"/>
        <pc:sldMkLst>
          <pc:docMk/>
          <pc:sldMk cId="2888236599" sldId="290"/>
        </pc:sldMkLst>
      </pc:sldChg>
      <pc:sldChg chg="delSp modSp">
        <pc:chgData name="Riccardo Banzi" userId="S::s4343934@studenti.unige.it::16dc963c-8fee-4af0-b4f3-5a77d1faf8ec" providerId="AD" clId="Web-{7EA5A8EB-A2C1-F07B-CFDE-47556318CE60}" dt="2021-10-20T16:35:08.595" v="101"/>
        <pc:sldMkLst>
          <pc:docMk/>
          <pc:sldMk cId="3315444489" sldId="291"/>
        </pc:sldMkLst>
        <pc:spChg chg="mod">
          <ac:chgData name="Riccardo Banzi" userId="S::s4343934@studenti.unige.it::16dc963c-8fee-4af0-b4f3-5a77d1faf8ec" providerId="AD" clId="Web-{7EA5A8EB-A2C1-F07B-CFDE-47556318CE60}" dt="2021-10-20T16:34:30.295" v="85"/>
          <ac:spMkLst>
            <pc:docMk/>
            <pc:sldMk cId="3315444489" sldId="291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7EA5A8EB-A2C1-F07B-CFDE-47556318CE60}" dt="2021-10-20T16:34:27.811" v="84" actId="1076"/>
          <ac:spMkLst>
            <pc:docMk/>
            <pc:sldMk cId="3315444489" sldId="291"/>
            <ac:spMk id="4" creationId="{6EBE6B90-FB72-4BA1-BB07-5F764B20069A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5:08.595" v="101"/>
          <ac:spMkLst>
            <pc:docMk/>
            <pc:sldMk cId="3315444489" sldId="291"/>
            <ac:spMk id="19" creationId="{88FE08E7-E99D-49BB-882F-0B03F2E71FE7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55.172" v="99"/>
          <ac:spMkLst>
            <pc:docMk/>
            <pc:sldMk cId="3315444489" sldId="291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55.172" v="98"/>
          <ac:spMkLst>
            <pc:docMk/>
            <pc:sldMk cId="3315444489" sldId="291"/>
            <ac:spMk id="23" creationId="{11E28DCE-7267-4A51-AA09-ED9555B20A6C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55.172" v="97"/>
          <ac:spMkLst>
            <pc:docMk/>
            <pc:sldMk cId="3315444489" sldId="291"/>
            <ac:spMk id="24" creationId="{5BE62F2B-415C-4604-97D9-46731B618E5A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55.172" v="96"/>
          <ac:spMkLst>
            <pc:docMk/>
            <pc:sldMk cId="3315444489" sldId="291"/>
            <ac:spMk id="25" creationId="{104EEE95-7E77-4A07-A012-32B32C37CEBE}"/>
          </ac:spMkLst>
        </pc:spChg>
      </pc:sldChg>
      <pc:sldChg chg="del">
        <pc:chgData name="Riccardo Banzi" userId="S::s4343934@studenti.unige.it::16dc963c-8fee-4af0-b4f3-5a77d1faf8ec" providerId="AD" clId="Web-{7EA5A8EB-A2C1-F07B-CFDE-47556318CE60}" dt="2021-10-20T16:29:56.654" v="20"/>
        <pc:sldMkLst>
          <pc:docMk/>
          <pc:sldMk cId="200121000" sldId="401"/>
        </pc:sldMkLst>
      </pc:sldChg>
      <pc:sldChg chg="del">
        <pc:chgData name="Riccardo Banzi" userId="S::s4343934@studenti.unige.it::16dc963c-8fee-4af0-b4f3-5a77d1faf8ec" providerId="AD" clId="Web-{7EA5A8EB-A2C1-F07B-CFDE-47556318CE60}" dt="2021-10-20T16:29:56.498" v="19"/>
        <pc:sldMkLst>
          <pc:docMk/>
          <pc:sldMk cId="3812137363" sldId="402"/>
        </pc:sldMkLst>
      </pc:sldChg>
      <pc:sldChg chg="delSp modSp del">
        <pc:chgData name="Riccardo Banzi" userId="S::s4343934@studenti.unige.it::16dc963c-8fee-4af0-b4f3-5a77d1faf8ec" providerId="AD" clId="Web-{7EA5A8EB-A2C1-F07B-CFDE-47556318CE60}" dt="2021-10-20T16:30:29.265" v="35"/>
        <pc:sldMkLst>
          <pc:docMk/>
          <pc:sldMk cId="3131212624" sldId="403"/>
        </pc:sldMkLst>
        <pc:spChg chg="mod">
          <ac:chgData name="Riccardo Banzi" userId="S::s4343934@studenti.unige.it::16dc963c-8fee-4af0-b4f3-5a77d1faf8ec" providerId="AD" clId="Web-{7EA5A8EB-A2C1-F07B-CFDE-47556318CE60}" dt="2021-10-20T16:29:47.419" v="18" actId="1076"/>
          <ac:spMkLst>
            <pc:docMk/>
            <pc:sldMk cId="3131212624" sldId="403"/>
            <ac:spMk id="5" creationId="{C090F138-FD1D-4EE5-927A-2EE7A2BBFCB8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09.780" v="27"/>
          <ac:spMkLst>
            <pc:docMk/>
            <pc:sldMk cId="3131212624" sldId="403"/>
            <ac:spMk id="6" creationId="{BF5D098B-2C3F-4127-B770-55D25C9549D0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09.780" v="26"/>
          <ac:spMkLst>
            <pc:docMk/>
            <pc:sldMk cId="3131212624" sldId="403"/>
            <ac:spMk id="8" creationId="{BB386029-231F-4A20-85E7-A459E8045E62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09.780" v="25"/>
          <ac:spMkLst>
            <pc:docMk/>
            <pc:sldMk cId="3131212624" sldId="403"/>
            <ac:spMk id="9" creationId="{6DD20385-196B-4416-BF32-DD95ED0CF96C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09.780" v="24"/>
          <ac:spMkLst>
            <pc:docMk/>
            <pc:sldMk cId="3131212624" sldId="403"/>
            <ac:spMk id="19" creationId="{3CBAF917-1452-47E2-AD07-816506F7F0F2}"/>
          </ac:spMkLst>
        </pc:spChg>
        <pc:picChg chg="del">
          <ac:chgData name="Riccardo Banzi" userId="S::s4343934@studenti.unige.it::16dc963c-8fee-4af0-b4f3-5a77d1faf8ec" providerId="AD" clId="Web-{7EA5A8EB-A2C1-F07B-CFDE-47556318CE60}" dt="2021-10-20T16:30:09.795" v="29"/>
          <ac:picMkLst>
            <pc:docMk/>
            <pc:sldMk cId="3131212624" sldId="403"/>
            <ac:picMk id="2" creationId="{5EB170B9-7835-4068-AF2A-7D83F8E17098}"/>
          </ac:picMkLst>
        </pc:picChg>
        <pc:picChg chg="del">
          <ac:chgData name="Riccardo Banzi" userId="S::s4343934@studenti.unige.it::16dc963c-8fee-4af0-b4f3-5a77d1faf8ec" providerId="AD" clId="Web-{7EA5A8EB-A2C1-F07B-CFDE-47556318CE60}" dt="2021-10-20T16:30:09.795" v="28"/>
          <ac:picMkLst>
            <pc:docMk/>
            <pc:sldMk cId="3131212624" sldId="403"/>
            <ac:picMk id="4" creationId="{27C5AD93-E2C6-4E5D-8BE0-3843CE8D384A}"/>
          </ac:picMkLst>
        </pc:picChg>
      </pc:sldChg>
      <pc:sldChg chg="delSp add del replId">
        <pc:chgData name="Riccardo Banzi" userId="S::s4343934@studenti.unige.it::16dc963c-8fee-4af0-b4f3-5a77d1faf8ec" providerId="AD" clId="Web-{7EA5A8EB-A2C1-F07B-CFDE-47556318CE60}" dt="2021-10-20T16:30:28.609" v="34"/>
        <pc:sldMkLst>
          <pc:docMk/>
          <pc:sldMk cId="3275424419" sldId="421"/>
        </pc:sldMkLst>
        <pc:spChg chg="del">
          <ac:chgData name="Riccardo Banzi" userId="S::s4343934@studenti.unige.it::16dc963c-8fee-4af0-b4f3-5a77d1faf8ec" providerId="AD" clId="Web-{7EA5A8EB-A2C1-F07B-CFDE-47556318CE60}" dt="2021-10-20T16:30:02.826" v="23"/>
          <ac:spMkLst>
            <pc:docMk/>
            <pc:sldMk cId="3275424419" sldId="421"/>
            <ac:spMk id="19" creationId="{3CBAF917-1452-47E2-AD07-816506F7F0F2}"/>
          </ac:spMkLst>
        </pc:spChg>
      </pc:sldChg>
      <pc:sldChg chg="delSp modSp add replId">
        <pc:chgData name="Riccardo Banzi" userId="S::s4343934@studenti.unige.it::16dc963c-8fee-4af0-b4f3-5a77d1faf8ec" providerId="AD" clId="Web-{7EA5A8EB-A2C1-F07B-CFDE-47556318CE60}" dt="2021-10-20T16:30:39.235" v="44"/>
        <pc:sldMkLst>
          <pc:docMk/>
          <pc:sldMk cId="814046524" sldId="422"/>
        </pc:sldMkLst>
        <pc:spChg chg="mod">
          <ac:chgData name="Riccardo Banzi" userId="S::s4343934@studenti.unige.it::16dc963c-8fee-4af0-b4f3-5a77d1faf8ec" providerId="AD" clId="Web-{7EA5A8EB-A2C1-F07B-CFDE-47556318CE60}" dt="2021-10-20T16:30:28.453" v="33" actId="1076"/>
          <ac:spMkLst>
            <pc:docMk/>
            <pc:sldMk cId="814046524" sldId="422"/>
            <ac:spMk id="5" creationId="{C090F138-FD1D-4EE5-927A-2EE7A2BBFCB8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39.235" v="42"/>
          <ac:spMkLst>
            <pc:docMk/>
            <pc:sldMk cId="814046524" sldId="422"/>
            <ac:spMk id="6" creationId="{BF5D098B-2C3F-4127-B770-55D25C9549D0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39.235" v="41"/>
          <ac:spMkLst>
            <pc:docMk/>
            <pc:sldMk cId="814046524" sldId="422"/>
            <ac:spMk id="8" creationId="{BB386029-231F-4A20-85E7-A459E8045E62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39.235" v="40"/>
          <ac:spMkLst>
            <pc:docMk/>
            <pc:sldMk cId="814046524" sldId="422"/>
            <ac:spMk id="9" creationId="{6DD20385-196B-4416-BF32-DD95ED0CF96C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0:39.235" v="39"/>
          <ac:spMkLst>
            <pc:docMk/>
            <pc:sldMk cId="814046524" sldId="422"/>
            <ac:spMk id="19" creationId="{3CBAF917-1452-47E2-AD07-816506F7F0F2}"/>
          </ac:spMkLst>
        </pc:spChg>
        <pc:picChg chg="del">
          <ac:chgData name="Riccardo Banzi" userId="S::s4343934@studenti.unige.it::16dc963c-8fee-4af0-b4f3-5a77d1faf8ec" providerId="AD" clId="Web-{7EA5A8EB-A2C1-F07B-CFDE-47556318CE60}" dt="2021-10-20T16:30:39.235" v="44"/>
          <ac:picMkLst>
            <pc:docMk/>
            <pc:sldMk cId="814046524" sldId="422"/>
            <ac:picMk id="2" creationId="{5EB170B9-7835-4068-AF2A-7D83F8E17098}"/>
          </ac:picMkLst>
        </pc:picChg>
        <pc:picChg chg="del">
          <ac:chgData name="Riccardo Banzi" userId="S::s4343934@studenti.unige.it::16dc963c-8fee-4af0-b4f3-5a77d1faf8ec" providerId="AD" clId="Web-{7EA5A8EB-A2C1-F07B-CFDE-47556318CE60}" dt="2021-10-20T16:30:39.235" v="43"/>
          <ac:picMkLst>
            <pc:docMk/>
            <pc:sldMk cId="814046524" sldId="422"/>
            <ac:picMk id="4" creationId="{27C5AD93-E2C6-4E5D-8BE0-3843CE8D384A}"/>
          </ac:picMkLst>
        </pc:picChg>
      </pc:sldChg>
      <pc:sldChg chg="delSp add replId">
        <pc:chgData name="Riccardo Banzi" userId="S::s4343934@studenti.unige.it::16dc963c-8fee-4af0-b4f3-5a77d1faf8ec" providerId="AD" clId="Web-{7EA5A8EB-A2C1-F07B-CFDE-47556318CE60}" dt="2021-10-20T16:30:35.469" v="38"/>
        <pc:sldMkLst>
          <pc:docMk/>
          <pc:sldMk cId="2824948858" sldId="423"/>
        </pc:sldMkLst>
        <pc:spChg chg="del">
          <ac:chgData name="Riccardo Banzi" userId="S::s4343934@studenti.unige.it::16dc963c-8fee-4af0-b4f3-5a77d1faf8ec" providerId="AD" clId="Web-{7EA5A8EB-A2C1-F07B-CFDE-47556318CE60}" dt="2021-10-20T16:30:35.469" v="38"/>
          <ac:spMkLst>
            <pc:docMk/>
            <pc:sldMk cId="2824948858" sldId="423"/>
            <ac:spMk id="19" creationId="{3CBAF917-1452-47E2-AD07-816506F7F0F2}"/>
          </ac:spMkLst>
        </pc:spChg>
      </pc:sldChg>
      <pc:sldChg chg="add replId">
        <pc:chgData name="Riccardo Banzi" userId="S::s4343934@studenti.unige.it::16dc963c-8fee-4af0-b4f3-5a77d1faf8ec" providerId="AD" clId="Web-{7EA5A8EB-A2C1-F07B-CFDE-47556318CE60}" dt="2021-10-20T16:30:32.312" v="37"/>
        <pc:sldMkLst>
          <pc:docMk/>
          <pc:sldMk cId="4040226135" sldId="424"/>
        </pc:sldMkLst>
      </pc:sldChg>
      <pc:sldChg chg="delSp add del replId">
        <pc:chgData name="Riccardo Banzi" userId="S::s4343934@studenti.unige.it::16dc963c-8fee-4af0-b4f3-5a77d1faf8ec" providerId="AD" clId="Web-{7EA5A8EB-A2C1-F07B-CFDE-47556318CE60}" dt="2021-10-20T16:32:18.819" v="65"/>
        <pc:sldMkLst>
          <pc:docMk/>
          <pc:sldMk cId="1379954352" sldId="425"/>
        </pc:sldMkLst>
        <pc:spChg chg="del">
          <ac:chgData name="Riccardo Banzi" userId="S::s4343934@studenti.unige.it::16dc963c-8fee-4af0-b4f3-5a77d1faf8ec" providerId="AD" clId="Web-{7EA5A8EB-A2C1-F07B-CFDE-47556318CE60}" dt="2021-10-20T16:31:42.692" v="58"/>
          <ac:spMkLst>
            <pc:docMk/>
            <pc:sldMk cId="1379954352" sldId="425"/>
            <ac:spMk id="8" creationId="{4B404084-76D6-4CA7-81BB-1D33CE40773D}"/>
          </ac:spMkLst>
        </pc:spChg>
      </pc:sldChg>
      <pc:sldChg chg="delSp modSp add replId">
        <pc:chgData name="Riccardo Banzi" userId="S::s4343934@studenti.unige.it::16dc963c-8fee-4af0-b4f3-5a77d1faf8ec" providerId="AD" clId="Web-{7EA5A8EB-A2C1-F07B-CFDE-47556318CE60}" dt="2021-10-20T16:33:13.291" v="71"/>
        <pc:sldMkLst>
          <pc:docMk/>
          <pc:sldMk cId="326694470" sldId="426"/>
        </pc:sldMkLst>
        <pc:spChg chg="del mod">
          <ac:chgData name="Riccardo Banzi" userId="S::s4343934@studenti.unige.it::16dc963c-8fee-4af0-b4f3-5a77d1faf8ec" providerId="AD" clId="Web-{7EA5A8EB-A2C1-F07B-CFDE-47556318CE60}" dt="2021-10-20T16:33:13.291" v="69"/>
          <ac:spMkLst>
            <pc:docMk/>
            <pc:sldMk cId="326694470" sldId="426"/>
            <ac:spMk id="8" creationId="{4B404084-76D6-4CA7-81BB-1D33CE40773D}"/>
          </ac:spMkLst>
        </pc:spChg>
        <pc:spChg chg="del mod">
          <ac:chgData name="Riccardo Banzi" userId="S::s4343934@studenti.unige.it::16dc963c-8fee-4af0-b4f3-5a77d1faf8ec" providerId="AD" clId="Web-{7EA5A8EB-A2C1-F07B-CFDE-47556318CE60}" dt="2021-10-20T16:33:13.291" v="71"/>
          <ac:spMkLst>
            <pc:docMk/>
            <pc:sldMk cId="326694470" sldId="426"/>
            <ac:spMk id="10" creationId="{9B1EA781-4570-4836-9EE0-15267D015D61}"/>
          </ac:spMkLst>
        </pc:spChg>
        <pc:spChg chg="del mod">
          <ac:chgData name="Riccardo Banzi" userId="S::s4343934@studenti.unige.it::16dc963c-8fee-4af0-b4f3-5a77d1faf8ec" providerId="AD" clId="Web-{7EA5A8EB-A2C1-F07B-CFDE-47556318CE60}" dt="2021-10-20T16:33:13.291" v="70"/>
          <ac:spMkLst>
            <pc:docMk/>
            <pc:sldMk cId="326694470" sldId="426"/>
            <ac:spMk id="11" creationId="{E694E561-42F0-46A3-BBAE-31B249873625}"/>
          </ac:spMkLst>
        </pc:spChg>
      </pc:sldChg>
      <pc:sldChg chg="delSp add replId">
        <pc:chgData name="Riccardo Banzi" userId="S::s4343934@studenti.unige.it::16dc963c-8fee-4af0-b4f3-5a77d1faf8ec" providerId="AD" clId="Web-{7EA5A8EB-A2C1-F07B-CFDE-47556318CE60}" dt="2021-10-20T16:33:05.837" v="68"/>
        <pc:sldMkLst>
          <pc:docMk/>
          <pc:sldMk cId="3662675098" sldId="427"/>
        </pc:sldMkLst>
        <pc:spChg chg="del">
          <ac:chgData name="Riccardo Banzi" userId="S::s4343934@studenti.unige.it::16dc963c-8fee-4af0-b4f3-5a77d1faf8ec" providerId="AD" clId="Web-{7EA5A8EB-A2C1-F07B-CFDE-47556318CE60}" dt="2021-10-20T16:33:05.837" v="68"/>
          <ac:spMkLst>
            <pc:docMk/>
            <pc:sldMk cId="3662675098" sldId="427"/>
            <ac:spMk id="8" creationId="{4B404084-76D6-4CA7-81BB-1D33CE40773D}"/>
          </ac:spMkLst>
        </pc:spChg>
      </pc:sldChg>
      <pc:sldChg chg="add replId">
        <pc:chgData name="Riccardo Banzi" userId="S::s4343934@studenti.unige.it::16dc963c-8fee-4af0-b4f3-5a77d1faf8ec" providerId="AD" clId="Web-{7EA5A8EB-A2C1-F07B-CFDE-47556318CE60}" dt="2021-10-20T16:32:21.866" v="67"/>
        <pc:sldMkLst>
          <pc:docMk/>
          <pc:sldMk cId="3260758767" sldId="428"/>
        </pc:sldMkLst>
      </pc:sldChg>
      <pc:sldChg chg="delSp add replId">
        <pc:chgData name="Riccardo Banzi" userId="S::s4343934@studenti.unige.it::16dc963c-8fee-4af0-b4f3-5a77d1faf8ec" providerId="AD" clId="Web-{7EA5A8EB-A2C1-F07B-CFDE-47556318CE60}" dt="2021-10-20T16:33:25.901" v="74"/>
        <pc:sldMkLst>
          <pc:docMk/>
          <pc:sldMk cId="2983493029" sldId="429"/>
        </pc:sldMkLst>
        <pc:spChg chg="del">
          <ac:chgData name="Riccardo Banzi" userId="S::s4343934@studenti.unige.it::16dc963c-8fee-4af0-b4f3-5a77d1faf8ec" providerId="AD" clId="Web-{7EA5A8EB-A2C1-F07B-CFDE-47556318CE60}" dt="2021-10-20T16:33:25.901" v="74"/>
          <ac:spMkLst>
            <pc:docMk/>
            <pc:sldMk cId="2983493029" sldId="429"/>
            <ac:spMk id="6" creationId="{20700AA0-1D1A-42F5-9A67-E578AB317432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3:25.901" v="73"/>
          <ac:spMkLst>
            <pc:docMk/>
            <pc:sldMk cId="2983493029" sldId="429"/>
            <ac:spMk id="7" creationId="{E90D7FCB-9C6F-4B5B-8ACD-78390AFA53EF}"/>
          </ac:spMkLst>
        </pc:spChg>
      </pc:sldChg>
      <pc:sldChg chg="delSp add replId">
        <pc:chgData name="Riccardo Banzi" userId="S::s4343934@studenti.unige.it::16dc963c-8fee-4af0-b4f3-5a77d1faf8ec" providerId="AD" clId="Web-{7EA5A8EB-A2C1-F07B-CFDE-47556318CE60}" dt="2021-10-20T16:34:49.437" v="95"/>
        <pc:sldMkLst>
          <pc:docMk/>
          <pc:sldMk cId="3301419916" sldId="430"/>
        </pc:sldMkLst>
        <pc:spChg chg="del">
          <ac:chgData name="Riccardo Banzi" userId="S::s4343934@studenti.unige.it::16dc963c-8fee-4af0-b4f3-5a77d1faf8ec" providerId="AD" clId="Web-{7EA5A8EB-A2C1-F07B-CFDE-47556318CE60}" dt="2021-10-20T16:34:49.437" v="95"/>
          <ac:spMkLst>
            <pc:docMk/>
            <pc:sldMk cId="3301419916" sldId="430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49.437" v="94"/>
          <ac:spMkLst>
            <pc:docMk/>
            <pc:sldMk cId="3301419916" sldId="430"/>
            <ac:spMk id="24" creationId="{5BE62F2B-415C-4604-97D9-46731B618E5A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49.437" v="93"/>
          <ac:spMkLst>
            <pc:docMk/>
            <pc:sldMk cId="3301419916" sldId="430"/>
            <ac:spMk id="25" creationId="{104EEE95-7E77-4A07-A012-32B32C37CEBE}"/>
          </ac:spMkLst>
        </pc:spChg>
      </pc:sldChg>
      <pc:sldChg chg="delSp add replId">
        <pc:chgData name="Riccardo Banzi" userId="S::s4343934@studenti.unige.it::16dc963c-8fee-4af0-b4f3-5a77d1faf8ec" providerId="AD" clId="Web-{7EA5A8EB-A2C1-F07B-CFDE-47556318CE60}" dt="2021-10-20T16:34:44.098" v="92"/>
        <pc:sldMkLst>
          <pc:docMk/>
          <pc:sldMk cId="3219636928" sldId="431"/>
        </pc:sldMkLst>
        <pc:spChg chg="del">
          <ac:chgData name="Riccardo Banzi" userId="S::s4343934@studenti.unige.it::16dc963c-8fee-4af0-b4f3-5a77d1faf8ec" providerId="AD" clId="Web-{7EA5A8EB-A2C1-F07B-CFDE-47556318CE60}" dt="2021-10-20T16:34:44.098" v="92"/>
          <ac:spMkLst>
            <pc:docMk/>
            <pc:sldMk cId="3219636928" sldId="431"/>
            <ac:spMk id="22" creationId="{5FEC6092-FBAC-4890-B62D-503E53EDBA7F}"/>
          </ac:spMkLst>
        </pc:spChg>
        <pc:spChg chg="del">
          <ac:chgData name="Riccardo Banzi" userId="S::s4343934@studenti.unige.it::16dc963c-8fee-4af0-b4f3-5a77d1faf8ec" providerId="AD" clId="Web-{7EA5A8EB-A2C1-F07B-CFDE-47556318CE60}" dt="2021-10-20T16:34:44.098" v="91"/>
          <ac:spMkLst>
            <pc:docMk/>
            <pc:sldMk cId="3219636928" sldId="431"/>
            <ac:spMk id="24" creationId="{5BE62F2B-415C-4604-97D9-46731B618E5A}"/>
          </ac:spMkLst>
        </pc:spChg>
      </pc:sldChg>
      <pc:sldChg chg="delSp add replId">
        <pc:chgData name="Riccardo Banzi" userId="S::s4343934@studenti.unige.it::16dc963c-8fee-4af0-b4f3-5a77d1faf8ec" providerId="AD" clId="Web-{7EA5A8EB-A2C1-F07B-CFDE-47556318CE60}" dt="2021-10-20T16:34:40.202" v="90"/>
        <pc:sldMkLst>
          <pc:docMk/>
          <pc:sldMk cId="2016519248" sldId="432"/>
        </pc:sldMkLst>
        <pc:spChg chg="del">
          <ac:chgData name="Riccardo Banzi" userId="S::s4343934@studenti.unige.it::16dc963c-8fee-4af0-b4f3-5a77d1faf8ec" providerId="AD" clId="Web-{7EA5A8EB-A2C1-F07B-CFDE-47556318CE60}" dt="2021-10-20T16:34:40.202" v="90"/>
          <ac:spMkLst>
            <pc:docMk/>
            <pc:sldMk cId="2016519248" sldId="432"/>
            <ac:spMk id="22" creationId="{5FEC6092-FBAC-4890-B62D-503E53EDBA7F}"/>
          </ac:spMkLst>
        </pc:spChg>
      </pc:sldChg>
      <pc:sldChg chg="add replId">
        <pc:chgData name="Riccardo Banzi" userId="S::s4343934@studenti.unige.it::16dc963c-8fee-4af0-b4f3-5a77d1faf8ec" providerId="AD" clId="Web-{7EA5A8EB-A2C1-F07B-CFDE-47556318CE60}" dt="2021-10-20T16:34:36.874" v="89"/>
        <pc:sldMkLst>
          <pc:docMk/>
          <pc:sldMk cId="3859570901" sldId="433"/>
        </pc:sldMkLst>
      </pc:sldChg>
      <pc:sldChg chg="add replId">
        <pc:chgData name="Riccardo Banzi" userId="S::s4343934@studenti.unige.it::16dc963c-8fee-4af0-b4f3-5a77d1faf8ec" providerId="AD" clId="Web-{7EA5A8EB-A2C1-F07B-CFDE-47556318CE60}" dt="2021-10-20T16:34:58.141" v="100"/>
        <pc:sldMkLst>
          <pc:docMk/>
          <pc:sldMk cId="3824672040" sldId="434"/>
        </pc:sldMkLst>
      </pc:sldChg>
    </pc:docChg>
  </pc:docChgLst>
  <pc:docChgLst>
    <pc:chgData name="Riccardo Banzi" userId="S::s4343934@studenti.unige.it::16dc963c-8fee-4af0-b4f3-5a77d1faf8ec" providerId="AD" clId="Web-{5969575B-D7F3-B519-B602-274BCCE538B7}"/>
    <pc:docChg chg="addSld delSld modSld sldOrd">
      <pc:chgData name="Riccardo Banzi" userId="S::s4343934@studenti.unige.it::16dc963c-8fee-4af0-b4f3-5a77d1faf8ec" providerId="AD" clId="Web-{5969575B-D7F3-B519-B602-274BCCE538B7}" dt="2021-10-20T23:43:00.459" v="350" actId="20577"/>
      <pc:docMkLst>
        <pc:docMk/>
      </pc:docMkLst>
      <pc:sldChg chg="addSp delSp modSp">
        <pc:chgData name="Riccardo Banzi" userId="S::s4343934@studenti.unige.it::16dc963c-8fee-4af0-b4f3-5a77d1faf8ec" providerId="AD" clId="Web-{5969575B-D7F3-B519-B602-274BCCE538B7}" dt="2021-10-20T23:21:52.679" v="29" actId="1076"/>
        <pc:sldMkLst>
          <pc:docMk/>
          <pc:sldMk cId="472580771" sldId="257"/>
        </pc:sldMkLst>
        <pc:spChg chg="mod">
          <ac:chgData name="Riccardo Banzi" userId="S::s4343934@studenti.unige.it::16dc963c-8fee-4af0-b4f3-5a77d1faf8ec" providerId="AD" clId="Web-{5969575B-D7F3-B519-B602-274BCCE538B7}" dt="2021-10-20T23:21:52.679" v="29" actId="1076"/>
          <ac:spMkLst>
            <pc:docMk/>
            <pc:sldMk cId="472580771" sldId="257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19:58.302" v="1"/>
          <ac:spMkLst>
            <pc:docMk/>
            <pc:sldMk cId="472580771" sldId="257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1:52.632" v="27" actId="1076"/>
          <ac:spMkLst>
            <pc:docMk/>
            <pc:sldMk cId="472580771" sldId="257"/>
            <ac:spMk id="5" creationId="{9A9A78A6-D0CE-4E9E-BB12-506D052A5162}"/>
          </ac:spMkLst>
        </pc:spChg>
        <pc:spChg chg="add mod ord">
          <ac:chgData name="Riccardo Banzi" userId="S::s4343934@studenti.unige.it::16dc963c-8fee-4af0-b4f3-5a77d1faf8ec" providerId="AD" clId="Web-{5969575B-D7F3-B519-B602-274BCCE538B7}" dt="2021-10-20T23:21:52.664" v="28" actId="1076"/>
          <ac:spMkLst>
            <pc:docMk/>
            <pc:sldMk cId="472580771" sldId="257"/>
            <ac:spMk id="6" creationId="{6231C0F7-2FAA-47FE-BAFD-7DDA30F78DD3}"/>
          </ac:spMkLst>
        </pc:spChg>
        <pc:spChg chg="add del">
          <ac:chgData name="Riccardo Banzi" userId="S::s4343934@studenti.unige.it::16dc963c-8fee-4af0-b4f3-5a77d1faf8ec" providerId="AD" clId="Web-{5969575B-D7F3-B519-B602-274BCCE538B7}" dt="2021-10-20T23:20:49.475" v="17"/>
          <ac:spMkLst>
            <pc:docMk/>
            <pc:sldMk cId="472580771" sldId="257"/>
            <ac:spMk id="7" creationId="{DCBDD9F1-F9F5-40F2-B212-27E95B8E3EBB}"/>
          </ac:spMkLst>
        </pc:spChg>
        <pc:spChg chg="add mod ord">
          <ac:chgData name="Riccardo Banzi" userId="S::s4343934@studenti.unige.it::16dc963c-8fee-4af0-b4f3-5a77d1faf8ec" providerId="AD" clId="Web-{5969575B-D7F3-B519-B602-274BCCE538B7}" dt="2021-10-20T23:21:52.617" v="26" actId="1076"/>
          <ac:spMkLst>
            <pc:docMk/>
            <pc:sldMk cId="472580771" sldId="257"/>
            <ac:spMk id="8" creationId="{F55C7845-A43A-40B1-8C48-A755D22FFC8E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3:31.322" v="39"/>
        <pc:sldMkLst>
          <pc:docMk/>
          <pc:sldMk cId="3534226439" sldId="340"/>
        </pc:sldMkLst>
        <pc:spChg chg="mod">
          <ac:chgData name="Riccardo Banzi" userId="S::s4343934@studenti.unige.it::16dc963c-8fee-4af0-b4f3-5a77d1faf8ec" providerId="AD" clId="Web-{5969575B-D7F3-B519-B602-274BCCE538B7}" dt="2021-10-20T23:23:28.556" v="38"/>
          <ac:spMkLst>
            <pc:docMk/>
            <pc:sldMk cId="3534226439" sldId="340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31.322" v="39"/>
          <ac:spMkLst>
            <pc:docMk/>
            <pc:sldMk cId="3534226439" sldId="340"/>
            <ac:spMk id="20" creationId="{1B6724B5-31CE-462B-BC6F-61B6D15F7CDF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5:35.450" v="64" actId="20577"/>
        <pc:sldMkLst>
          <pc:docMk/>
          <pc:sldMk cId="4202438880" sldId="369"/>
        </pc:sldMkLst>
        <pc:spChg chg="mod">
          <ac:chgData name="Riccardo Banzi" userId="S::s4343934@studenti.unige.it::16dc963c-8fee-4af0-b4f3-5a77d1faf8ec" providerId="AD" clId="Web-{5969575B-D7F3-B519-B602-274BCCE538B7}" dt="2021-10-20T23:25:35.450" v="64" actId="20577"/>
          <ac:spMkLst>
            <pc:docMk/>
            <pc:sldMk cId="4202438880" sldId="369"/>
            <ac:spMk id="3" creationId="{74E365F7-4F0B-4413-8810-E3DB0B34E07E}"/>
          </ac:spMkLst>
        </pc:spChg>
      </pc:sldChg>
      <pc:sldChg chg="del">
        <pc:chgData name="Riccardo Banzi" userId="S::s4343934@studenti.unige.it::16dc963c-8fee-4af0-b4f3-5a77d1faf8ec" providerId="AD" clId="Web-{5969575B-D7F3-B519-B602-274BCCE538B7}" dt="2021-10-20T23:27:00.124" v="87"/>
        <pc:sldMkLst>
          <pc:docMk/>
          <pc:sldMk cId="3828453159" sldId="370"/>
        </pc:sldMkLst>
      </pc:sldChg>
      <pc:sldChg chg="delSp modSp">
        <pc:chgData name="Riccardo Banzi" userId="S::s4343934@studenti.unige.it::16dc963c-8fee-4af0-b4f3-5a77d1faf8ec" providerId="AD" clId="Web-{5969575B-D7F3-B519-B602-274BCCE538B7}" dt="2021-10-20T23:27:24.906" v="98"/>
        <pc:sldMkLst>
          <pc:docMk/>
          <pc:sldMk cId="1503287164" sldId="371"/>
        </pc:sldMkLst>
        <pc:spChg chg="del mod">
          <ac:chgData name="Riccardo Banzi" userId="S::s4343934@studenti.unige.it::16dc963c-8fee-4af0-b4f3-5a77d1faf8ec" providerId="AD" clId="Web-{5969575B-D7F3-B519-B602-274BCCE538B7}" dt="2021-10-20T23:27:24.906" v="98"/>
          <ac:spMkLst>
            <pc:docMk/>
            <pc:sldMk cId="1503287164" sldId="371"/>
            <ac:spMk id="2" creationId="{1C0B0733-2781-4338-9E72-3D2BF399FD92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27:24.906" v="96"/>
          <ac:spMkLst>
            <pc:docMk/>
            <pc:sldMk cId="1503287164" sldId="371"/>
            <ac:spMk id="7" creationId="{A775EC57-3BE2-4E89-91D5-95B893E45FBF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27:24.906" v="95"/>
          <ac:spMkLst>
            <pc:docMk/>
            <pc:sldMk cId="1503287164" sldId="371"/>
            <ac:spMk id="9" creationId="{1D5373F2-2E54-4CD8-B652-1A71C9A98365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6:23.951" v="76" actId="1076"/>
          <ac:spMkLst>
            <pc:docMk/>
            <pc:sldMk cId="1503287164" sldId="371"/>
            <ac:spMk id="17" creationId="{25ACD00A-E584-46D6-92EB-AF79FF973715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27:24.906" v="97"/>
          <ac:spMkLst>
            <pc:docMk/>
            <pc:sldMk cId="1503287164" sldId="371"/>
            <ac:spMk id="18" creationId="{D15A8BD9-8DB1-40A8-AA25-97369BBCDAA8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27:24.890" v="92"/>
          <ac:spMkLst>
            <pc:docMk/>
            <pc:sldMk cId="1503287164" sldId="371"/>
            <ac:spMk id="26" creationId="{04FE10DC-805C-4D77-961B-DEBEE4615F3B}"/>
          </ac:spMkLst>
        </pc:spChg>
        <pc:picChg chg="del mod">
          <ac:chgData name="Riccardo Banzi" userId="S::s4343934@studenti.unige.it::16dc963c-8fee-4af0-b4f3-5a77d1faf8ec" providerId="AD" clId="Web-{5969575B-D7F3-B519-B602-274BCCE538B7}" dt="2021-10-20T23:27:24.906" v="94"/>
          <ac:picMkLst>
            <pc:docMk/>
            <pc:sldMk cId="1503287164" sldId="371"/>
            <ac:picMk id="22" creationId="{929B8F60-04E8-4BB3-9C04-DF3628A9B00B}"/>
          </ac:picMkLst>
        </pc:picChg>
        <pc:picChg chg="del mod">
          <ac:chgData name="Riccardo Banzi" userId="S::s4343934@studenti.unige.it::16dc963c-8fee-4af0-b4f3-5a77d1faf8ec" providerId="AD" clId="Web-{5969575B-D7F3-B519-B602-274BCCE538B7}" dt="2021-10-20T23:27:24.890" v="93"/>
          <ac:picMkLst>
            <pc:docMk/>
            <pc:sldMk cId="1503287164" sldId="371"/>
            <ac:picMk id="24" creationId="{4D312544-E18B-46E4-9629-F9EBA1C09E3E}"/>
          </ac:picMkLst>
        </pc:picChg>
      </pc:sldChg>
      <pc:sldChg chg="del">
        <pc:chgData name="Riccardo Banzi" userId="S::s4343934@studenti.unige.it::16dc963c-8fee-4af0-b4f3-5a77d1faf8ec" providerId="AD" clId="Web-{5969575B-D7F3-B519-B602-274BCCE538B7}" dt="2021-10-20T23:29:15.377" v="130"/>
        <pc:sldMkLst>
          <pc:docMk/>
          <pc:sldMk cId="855934888" sldId="372"/>
        </pc:sldMkLst>
      </pc:sldChg>
      <pc:sldChg chg="del">
        <pc:chgData name="Riccardo Banzi" userId="S::s4343934@studenti.unige.it::16dc963c-8fee-4af0-b4f3-5a77d1faf8ec" providerId="AD" clId="Web-{5969575B-D7F3-B519-B602-274BCCE538B7}" dt="2021-10-20T23:29:12.455" v="129"/>
        <pc:sldMkLst>
          <pc:docMk/>
          <pc:sldMk cId="2822754961" sldId="373"/>
        </pc:sldMkLst>
      </pc:sldChg>
      <pc:sldChg chg="del">
        <pc:chgData name="Riccardo Banzi" userId="S::s4343934@studenti.unige.it::16dc963c-8fee-4af0-b4f3-5a77d1faf8ec" providerId="AD" clId="Web-{5969575B-D7F3-B519-B602-274BCCE538B7}" dt="2021-10-20T23:29:09.111" v="128"/>
        <pc:sldMkLst>
          <pc:docMk/>
          <pc:sldMk cId="3522107166" sldId="374"/>
        </pc:sldMkLst>
      </pc:sldChg>
      <pc:sldChg chg="delSp modSp">
        <pc:chgData name="Riccardo Banzi" userId="S::s4343934@studenti.unige.it::16dc963c-8fee-4af0-b4f3-5a77d1faf8ec" providerId="AD" clId="Web-{5969575B-D7F3-B519-B602-274BCCE538B7}" dt="2021-10-20T23:28:50.970" v="125"/>
        <pc:sldMkLst>
          <pc:docMk/>
          <pc:sldMk cId="3246231202" sldId="375"/>
        </pc:sldMkLst>
        <pc:spChg chg="del">
          <ac:chgData name="Riccardo Banzi" userId="S::s4343934@studenti.unige.it::16dc963c-8fee-4af0-b4f3-5a77d1faf8ec" providerId="AD" clId="Web-{5969575B-D7F3-B519-B602-274BCCE538B7}" dt="2021-10-20T23:28:48.407" v="122"/>
          <ac:spMkLst>
            <pc:docMk/>
            <pc:sldMk cId="3246231202" sldId="375"/>
            <ac:spMk id="2" creationId="{DA192B2D-53DC-4ECB-A695-1B17D09E4483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7:53.641" v="100" actId="1076"/>
          <ac:spMkLst>
            <pc:docMk/>
            <pc:sldMk cId="3246231202" sldId="375"/>
            <ac:spMk id="5" creationId="{37ECB637-4045-4405-9435-EED3FB1D177B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8:00.281" v="101" actId="1076"/>
          <ac:spMkLst>
            <pc:docMk/>
            <pc:sldMk cId="3246231202" sldId="375"/>
            <ac:spMk id="8" creationId="{6348F30F-9372-4B39-9B6F-529B58F570F5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50.970" v="125"/>
          <ac:spMkLst>
            <pc:docMk/>
            <pc:sldMk cId="3246231202" sldId="375"/>
            <ac:spMk id="9" creationId="{DDC41652-021B-49B8-BD2A-06443B250E31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48.407" v="124"/>
          <ac:spMkLst>
            <pc:docMk/>
            <pc:sldMk cId="3246231202" sldId="375"/>
            <ac:spMk id="10" creationId="{A49FEC65-B697-401E-9B3F-C859ABD813E6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48.407" v="123"/>
          <ac:spMkLst>
            <pc:docMk/>
            <pc:sldMk cId="3246231202" sldId="375"/>
            <ac:spMk id="11" creationId="{580316FE-3C82-4BAB-8ECE-EFE73C658D9C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48.407" v="119"/>
          <ac:spMkLst>
            <pc:docMk/>
            <pc:sldMk cId="3246231202" sldId="375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48.407" v="118"/>
          <ac:spMkLst>
            <pc:docMk/>
            <pc:sldMk cId="3246231202" sldId="375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48.407" v="116"/>
          <ac:spMkLst>
            <pc:docMk/>
            <pc:sldMk cId="3246231202" sldId="375"/>
            <ac:spMk id="20" creationId="{57D7F09D-3997-4FD1-91C1-128AE8E8FBFA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28:48.407" v="121"/>
          <ac:picMkLst>
            <pc:docMk/>
            <pc:sldMk cId="3246231202" sldId="375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28:48.407" v="120"/>
          <ac:picMkLst>
            <pc:docMk/>
            <pc:sldMk cId="3246231202" sldId="375"/>
            <ac:picMk id="14" creationId="{BD429F80-553C-4E81-AAE5-D5052F7AA60F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28:48.407" v="117"/>
          <ac:picMkLst>
            <pc:docMk/>
            <pc:sldMk cId="3246231202" sldId="375"/>
            <ac:picMk id="19" creationId="{005813F3-7BE7-4433-87A1-C17CADEE8C45}"/>
          </ac:picMkLst>
        </pc:picChg>
      </pc:sldChg>
      <pc:sldChg chg="del">
        <pc:chgData name="Riccardo Banzi" userId="S::s4343934@studenti.unige.it::16dc963c-8fee-4af0-b4f3-5a77d1faf8ec" providerId="AD" clId="Web-{5969575B-D7F3-B519-B602-274BCCE538B7}" dt="2021-10-20T23:34:21.634" v="179"/>
        <pc:sldMkLst>
          <pc:docMk/>
          <pc:sldMk cId="2009912189" sldId="377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19.634" v="178"/>
        <pc:sldMkLst>
          <pc:docMk/>
          <pc:sldMk cId="1474514603" sldId="378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25.431" v="180"/>
        <pc:sldMkLst>
          <pc:docMk/>
          <pc:sldMk cId="251792891" sldId="379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30.369" v="181"/>
        <pc:sldMkLst>
          <pc:docMk/>
          <pc:sldMk cId="1800175013" sldId="380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32.447" v="182"/>
        <pc:sldMkLst>
          <pc:docMk/>
          <pc:sldMk cId="1590225025" sldId="381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34.744" v="183"/>
        <pc:sldMkLst>
          <pc:docMk/>
          <pc:sldMk cId="2421923890" sldId="382"/>
        </pc:sldMkLst>
      </pc:sldChg>
      <pc:sldChg chg="modSp del">
        <pc:chgData name="Riccardo Banzi" userId="S::s4343934@studenti.unige.it::16dc963c-8fee-4af0-b4f3-5a77d1faf8ec" providerId="AD" clId="Web-{5969575B-D7F3-B519-B602-274BCCE538B7}" dt="2021-10-20T23:34:36.353" v="184"/>
        <pc:sldMkLst>
          <pc:docMk/>
          <pc:sldMk cId="1293835638" sldId="383"/>
        </pc:sldMkLst>
        <pc:spChg chg="mod">
          <ac:chgData name="Riccardo Banzi" userId="S::s4343934@studenti.unige.it::16dc963c-8fee-4af0-b4f3-5a77d1faf8ec" providerId="AD" clId="Web-{5969575B-D7F3-B519-B602-274BCCE538B7}" dt="2021-10-20T23:31:18.426" v="150" actId="14100"/>
          <ac:spMkLst>
            <pc:docMk/>
            <pc:sldMk cId="1293835638" sldId="383"/>
            <ac:spMk id="17" creationId="{39A35ED6-C9E3-4C14-83F7-3044548E0282}"/>
          </ac:spMkLst>
        </pc:spChg>
      </pc:sldChg>
      <pc:sldChg chg="del">
        <pc:chgData name="Riccardo Banzi" userId="S::s4343934@studenti.unige.it::16dc963c-8fee-4af0-b4f3-5a77d1faf8ec" providerId="AD" clId="Web-{5969575B-D7F3-B519-B602-274BCCE538B7}" dt="2021-10-20T23:34:38.197" v="185"/>
        <pc:sldMkLst>
          <pc:docMk/>
          <pc:sldMk cId="3673512610" sldId="384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39.509" v="186"/>
        <pc:sldMkLst>
          <pc:docMk/>
          <pc:sldMk cId="4229284876" sldId="385"/>
        </pc:sldMkLst>
      </pc:sldChg>
      <pc:sldChg chg="del">
        <pc:chgData name="Riccardo Banzi" userId="S::s4343934@studenti.unige.it::16dc963c-8fee-4af0-b4f3-5a77d1faf8ec" providerId="AD" clId="Web-{5969575B-D7F3-B519-B602-274BCCE538B7}" dt="2021-10-20T23:34:41.869" v="187"/>
        <pc:sldMkLst>
          <pc:docMk/>
          <pc:sldMk cId="1668578052" sldId="386"/>
        </pc:sldMkLst>
      </pc:sldChg>
      <pc:sldChg chg="del">
        <pc:chgData name="Riccardo Banzi" userId="S::s4343934@studenti.unige.it::16dc963c-8fee-4af0-b4f3-5a77d1faf8ec" providerId="AD" clId="Web-{5969575B-D7F3-B519-B602-274BCCE538B7}" dt="2021-10-20T23:38:47.766" v="250"/>
        <pc:sldMkLst>
          <pc:docMk/>
          <pc:sldMk cId="170966428" sldId="396"/>
        </pc:sldMkLst>
      </pc:sldChg>
      <pc:sldChg chg="delSp modSp">
        <pc:chgData name="Riccardo Banzi" userId="S::s4343934@studenti.unige.it::16dc963c-8fee-4af0-b4f3-5a77d1faf8ec" providerId="AD" clId="Web-{5969575B-D7F3-B519-B602-274BCCE538B7}" dt="2021-10-20T23:39:07.017" v="255"/>
        <pc:sldMkLst>
          <pc:docMk/>
          <pc:sldMk cId="383037831" sldId="397"/>
        </pc:sldMkLst>
        <pc:spChg chg="del">
          <ac:chgData name="Riccardo Banzi" userId="S::s4343934@studenti.unige.it::16dc963c-8fee-4af0-b4f3-5a77d1faf8ec" providerId="AD" clId="Web-{5969575B-D7F3-B519-B602-274BCCE538B7}" dt="2021-10-20T23:39:07.017" v="253"/>
          <ac:spMkLst>
            <pc:docMk/>
            <pc:sldMk cId="383037831" sldId="397"/>
            <ac:spMk id="2" creationId="{4DD6430A-DBB5-4223-B2B3-A8B8E100DBE4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9:07.017" v="252"/>
          <ac:spMkLst>
            <pc:docMk/>
            <pc:sldMk cId="383037831" sldId="397"/>
            <ac:spMk id="4" creationId="{03CE19A4-DE8C-4E23-AA6C-8F31C0C756A0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38:37.094" v="249" actId="20577"/>
          <ac:spMkLst>
            <pc:docMk/>
            <pc:sldMk cId="383037831" sldId="397"/>
            <ac:spMk id="5" creationId="{C090F138-FD1D-4EE5-927A-2EE7A2BBFCB8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9:07.017" v="254"/>
          <ac:spMkLst>
            <pc:docMk/>
            <pc:sldMk cId="383037831" sldId="397"/>
            <ac:spMk id="6" creationId="{736F7858-CFE2-4BE6-87C3-81E0D3F13292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8:02.078" v="241"/>
          <ac:spMkLst>
            <pc:docMk/>
            <pc:sldMk cId="383037831" sldId="397"/>
            <ac:spMk id="19" creationId="{34EBD6E5-700F-41F8-A74C-E7601110F7B1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39:07.017" v="255"/>
          <ac:picMkLst>
            <pc:docMk/>
            <pc:sldMk cId="383037831" sldId="397"/>
            <ac:picMk id="8" creationId="{19B50D5E-EEA2-49CE-ADBB-064A7F3B96E0}"/>
          </ac:picMkLst>
        </pc:picChg>
      </pc:sldChg>
      <pc:sldChg chg="modSp">
        <pc:chgData name="Riccardo Banzi" userId="S::s4343934@studenti.unige.it::16dc963c-8fee-4af0-b4f3-5a77d1faf8ec" providerId="AD" clId="Web-{5969575B-D7F3-B519-B602-274BCCE538B7}" dt="2021-10-20T23:23:42.026" v="42"/>
        <pc:sldMkLst>
          <pc:docMk/>
          <pc:sldMk cId="1139005455" sldId="405"/>
        </pc:sldMkLst>
        <pc:spChg chg="mod">
          <ac:chgData name="Riccardo Banzi" userId="S::s4343934@studenti.unige.it::16dc963c-8fee-4af0-b4f3-5a77d1faf8ec" providerId="AD" clId="Web-{5969575B-D7F3-B519-B602-274BCCE538B7}" dt="2021-10-20T23:23:42.026" v="42"/>
          <ac:spMkLst>
            <pc:docMk/>
            <pc:sldMk cId="1139005455" sldId="405"/>
            <ac:spMk id="2" creationId="{625D9ED0-9D8C-4122-BC27-B79696A04969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34.635" v="40"/>
          <ac:spMkLst>
            <pc:docMk/>
            <pc:sldMk cId="1139005455" sldId="405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38.604" v="41"/>
          <ac:spMkLst>
            <pc:docMk/>
            <pc:sldMk cId="1139005455" sldId="405"/>
            <ac:spMk id="20" creationId="{1B6724B5-31CE-462B-BC6F-61B6D15F7CDF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3:52.041" v="45"/>
        <pc:sldMkLst>
          <pc:docMk/>
          <pc:sldMk cId="1772849544" sldId="406"/>
        </pc:sldMkLst>
        <pc:spChg chg="mod">
          <ac:chgData name="Riccardo Banzi" userId="S::s4343934@studenti.unige.it::16dc963c-8fee-4af0-b4f3-5a77d1faf8ec" providerId="AD" clId="Web-{5969575B-D7F3-B519-B602-274BCCE538B7}" dt="2021-10-20T23:23:45.682" v="43"/>
          <ac:spMkLst>
            <pc:docMk/>
            <pc:sldMk cId="1772849544" sldId="406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48.979" v="44"/>
          <ac:spMkLst>
            <pc:docMk/>
            <pc:sldMk cId="1772849544" sldId="406"/>
            <ac:spMk id="7" creationId="{D62B589A-1F40-4929-8BBF-143994A90E0B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52.041" v="45"/>
          <ac:spMkLst>
            <pc:docMk/>
            <pc:sldMk cId="1772849544" sldId="406"/>
            <ac:spMk id="13" creationId="{CF4CA75E-BD10-44B4-8156-6DC7B246F22A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4:06.260" v="50"/>
        <pc:sldMkLst>
          <pc:docMk/>
          <pc:sldMk cId="2158144011" sldId="407"/>
        </pc:sldMkLst>
        <pc:spChg chg="mod">
          <ac:chgData name="Riccardo Banzi" userId="S::s4343934@studenti.unige.it::16dc963c-8fee-4af0-b4f3-5a77d1faf8ec" providerId="AD" clId="Web-{5969575B-D7F3-B519-B602-274BCCE538B7}" dt="2021-10-20T23:24:06.260" v="50"/>
          <ac:spMkLst>
            <pc:docMk/>
            <pc:sldMk cId="2158144011" sldId="407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57.417" v="46"/>
          <ac:spMkLst>
            <pc:docMk/>
            <pc:sldMk cId="2158144011" sldId="407"/>
            <ac:spMk id="19" creationId="{2F41D1FA-5953-49BF-B9C4-C2EA6DCA7AAD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3:59.870" v="47"/>
          <ac:spMkLst>
            <pc:docMk/>
            <pc:sldMk cId="2158144011" sldId="407"/>
            <ac:spMk id="20" creationId="{7DC8AF85-02F8-4209-814C-F9B5D59F73F8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02.573" v="48"/>
          <ac:spMkLst>
            <pc:docMk/>
            <pc:sldMk cId="2158144011" sldId="407"/>
            <ac:spMk id="21" creationId="{E46CF5B2-8F49-4B31-B900-8F0F79F93384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04.479" v="49"/>
          <ac:spMkLst>
            <pc:docMk/>
            <pc:sldMk cId="2158144011" sldId="407"/>
            <ac:spMk id="22" creationId="{F97FFA6B-C6D6-40E2-9942-5E703DF53F7B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4:16.042" v="53"/>
        <pc:sldMkLst>
          <pc:docMk/>
          <pc:sldMk cId="364099299" sldId="408"/>
        </pc:sldMkLst>
        <pc:spChg chg="mod">
          <ac:chgData name="Riccardo Banzi" userId="S::s4343934@studenti.unige.it::16dc963c-8fee-4af0-b4f3-5a77d1faf8ec" providerId="AD" clId="Web-{5969575B-D7F3-B519-B602-274BCCE538B7}" dt="2021-10-20T23:24:12.245" v="51"/>
          <ac:spMkLst>
            <pc:docMk/>
            <pc:sldMk cId="364099299" sldId="408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13.245" v="52"/>
          <ac:spMkLst>
            <pc:docMk/>
            <pc:sldMk cId="364099299" sldId="408"/>
            <ac:spMk id="20" creationId="{FD9929CA-18E7-438A-AC76-C9FEA6E302EF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16.042" v="53"/>
          <ac:spMkLst>
            <pc:docMk/>
            <pc:sldMk cId="364099299" sldId="408"/>
            <ac:spMk id="21" creationId="{EA0C9F2E-949A-4608-BAA7-77FCE23DB422}"/>
          </ac:spMkLst>
        </pc:spChg>
      </pc:sldChg>
      <pc:sldChg chg="modSp del">
        <pc:chgData name="Riccardo Banzi" userId="S::s4343934@studenti.unige.it::16dc963c-8fee-4af0-b4f3-5a77d1faf8ec" providerId="AD" clId="Web-{5969575B-D7F3-B519-B602-274BCCE538B7}" dt="2021-10-20T23:40:37.034" v="278"/>
        <pc:sldMkLst>
          <pc:docMk/>
          <pc:sldMk cId="2994964120" sldId="409"/>
        </pc:sldMkLst>
        <pc:spChg chg="mod">
          <ac:chgData name="Riccardo Banzi" userId="S::s4343934@studenti.unige.it::16dc963c-8fee-4af0-b4f3-5a77d1faf8ec" providerId="AD" clId="Web-{5969575B-D7F3-B519-B602-274BCCE538B7}" dt="2021-10-20T23:24:19.542" v="54"/>
          <ac:spMkLst>
            <pc:docMk/>
            <pc:sldMk cId="2994964120" sldId="409"/>
            <ac:spMk id="3" creationId="{74E365F7-4F0B-4413-8810-E3DB0B34E07E}"/>
          </ac:spMkLst>
        </pc:spChg>
      </pc:sldChg>
      <pc:sldChg chg="modSp del">
        <pc:chgData name="Riccardo Banzi" userId="S::s4343934@studenti.unige.it::16dc963c-8fee-4af0-b4f3-5a77d1faf8ec" providerId="AD" clId="Web-{5969575B-D7F3-B519-B602-274BCCE538B7}" dt="2021-10-20T23:40:31.065" v="276"/>
        <pc:sldMkLst>
          <pc:docMk/>
          <pc:sldMk cId="2498795374" sldId="410"/>
        </pc:sldMkLst>
        <pc:spChg chg="mod">
          <ac:chgData name="Riccardo Banzi" userId="S::s4343934@studenti.unige.it::16dc963c-8fee-4af0-b4f3-5a77d1faf8ec" providerId="AD" clId="Web-{5969575B-D7F3-B519-B602-274BCCE538B7}" dt="2021-10-20T23:24:23.823" v="55"/>
          <ac:spMkLst>
            <pc:docMk/>
            <pc:sldMk cId="2498795374" sldId="410"/>
            <ac:spMk id="3" creationId="{74E365F7-4F0B-4413-8810-E3DB0B34E07E}"/>
          </ac:spMkLst>
        </pc:spChg>
      </pc:sldChg>
      <pc:sldChg chg="delSp modSp">
        <pc:chgData name="Riccardo Banzi" userId="S::s4343934@studenti.unige.it::16dc963c-8fee-4af0-b4f3-5a77d1faf8ec" providerId="AD" clId="Web-{5969575B-D7F3-B519-B602-274BCCE538B7}" dt="2021-10-20T23:42:30.662" v="330"/>
        <pc:sldMkLst>
          <pc:docMk/>
          <pc:sldMk cId="2428568849" sldId="411"/>
        </pc:sldMkLst>
        <pc:spChg chg="mod">
          <ac:chgData name="Riccardo Banzi" userId="S::s4343934@studenti.unige.it::16dc963c-8fee-4af0-b4f3-5a77d1faf8ec" providerId="AD" clId="Web-{5969575B-D7F3-B519-B602-274BCCE538B7}" dt="2021-10-20T23:24:28.448" v="56"/>
          <ac:spMkLst>
            <pc:docMk/>
            <pc:sldMk cId="2428568849" sldId="411"/>
            <ac:spMk id="3" creationId="{74E365F7-4F0B-4413-8810-E3DB0B34E07E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42:30.662" v="330"/>
          <ac:spMkLst>
            <pc:docMk/>
            <pc:sldMk cId="2428568849" sldId="411"/>
            <ac:spMk id="12" creationId="{7EF8563C-DB00-4573-86CF-0FDF5890A8E8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41:51.333" v="303" actId="20577"/>
          <ac:spMkLst>
            <pc:docMk/>
            <pc:sldMk cId="2428568849" sldId="411"/>
            <ac:spMk id="15" creationId="{36C1B87A-0123-46C7-B0D1-5C8F299AAF1D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42:30.662" v="329"/>
          <ac:spMkLst>
            <pc:docMk/>
            <pc:sldMk cId="2428568849" sldId="411"/>
            <ac:spMk id="16" creationId="{6F11C267-0B21-4AE0-9B6C-3818708AA25B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42:30.646" v="326"/>
          <ac:spMkLst>
            <pc:docMk/>
            <pc:sldMk cId="2428568849" sldId="411"/>
            <ac:spMk id="21" creationId="{0F6FC4E5-A207-4655-95CF-B1183919B9C7}"/>
          </ac:spMkLst>
        </pc:spChg>
        <pc:spChg chg="del mod">
          <ac:chgData name="Riccardo Banzi" userId="S::s4343934@studenti.unige.it::16dc963c-8fee-4af0-b4f3-5a77d1faf8ec" providerId="AD" clId="Web-{5969575B-D7F3-B519-B602-274BCCE538B7}" dt="2021-10-20T23:42:30.646" v="325"/>
          <ac:spMkLst>
            <pc:docMk/>
            <pc:sldMk cId="2428568849" sldId="411"/>
            <ac:spMk id="22" creationId="{637069ED-9BBC-479F-9989-C79E6EC4A089}"/>
          </ac:spMkLst>
        </pc:spChg>
        <pc:picChg chg="del mod">
          <ac:chgData name="Riccardo Banzi" userId="S::s4343934@studenti.unige.it::16dc963c-8fee-4af0-b4f3-5a77d1faf8ec" providerId="AD" clId="Web-{5969575B-D7F3-B519-B602-274BCCE538B7}" dt="2021-10-20T23:42:30.662" v="328"/>
          <ac:picMkLst>
            <pc:docMk/>
            <pc:sldMk cId="2428568849" sldId="411"/>
            <ac:picMk id="18" creationId="{E872B700-4D18-43C8-BFC6-70331A7DFEF7}"/>
          </ac:picMkLst>
        </pc:picChg>
        <pc:picChg chg="del mod">
          <ac:chgData name="Riccardo Banzi" userId="S::s4343934@studenti.unige.it::16dc963c-8fee-4af0-b4f3-5a77d1faf8ec" providerId="AD" clId="Web-{5969575B-D7F3-B519-B602-274BCCE538B7}" dt="2021-10-20T23:42:30.646" v="327"/>
          <ac:picMkLst>
            <pc:docMk/>
            <pc:sldMk cId="2428568849" sldId="411"/>
            <ac:picMk id="20" creationId="{8B60AE13-26C2-41CB-B25F-43EA06155BB5}"/>
          </ac:picMkLst>
        </pc:picChg>
      </pc:sldChg>
      <pc:sldChg chg="modSp">
        <pc:chgData name="Riccardo Banzi" userId="S::s4343934@studenti.unige.it::16dc963c-8fee-4af0-b4f3-5a77d1faf8ec" providerId="AD" clId="Web-{5969575B-D7F3-B519-B602-274BCCE538B7}" dt="2021-10-20T23:43:00.459" v="350" actId="20577"/>
        <pc:sldMkLst>
          <pc:docMk/>
          <pc:sldMk cId="2604996485" sldId="412"/>
        </pc:sldMkLst>
        <pc:spChg chg="mod">
          <ac:chgData name="Riccardo Banzi" userId="S::s4343934@studenti.unige.it::16dc963c-8fee-4af0-b4f3-5a77d1faf8ec" providerId="AD" clId="Web-{5969575B-D7F3-B519-B602-274BCCE538B7}" dt="2021-10-20T23:24:38.699" v="59"/>
          <ac:spMkLst>
            <pc:docMk/>
            <pc:sldMk cId="2604996485" sldId="412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43:00.459" v="350" actId="20577"/>
          <ac:spMkLst>
            <pc:docMk/>
            <pc:sldMk cId="2604996485" sldId="412"/>
            <ac:spMk id="12" creationId="{7EF8563C-DB00-4573-86CF-0FDF5890A8E8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4:49.027" v="63"/>
        <pc:sldMkLst>
          <pc:docMk/>
          <pc:sldMk cId="3693024823" sldId="413"/>
        </pc:sldMkLst>
        <pc:spChg chg="mod">
          <ac:chgData name="Riccardo Banzi" userId="S::s4343934@studenti.unige.it::16dc963c-8fee-4af0-b4f3-5a77d1faf8ec" providerId="AD" clId="Web-{5969575B-D7F3-B519-B602-274BCCE538B7}" dt="2021-10-20T23:24:42.652" v="60"/>
          <ac:spMkLst>
            <pc:docMk/>
            <pc:sldMk cId="3693024823" sldId="413"/>
            <ac:spMk id="3" creationId="{74E365F7-4F0B-4413-8810-E3DB0B34E07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45.824" v="61"/>
          <ac:spMkLst>
            <pc:docMk/>
            <pc:sldMk cId="3693024823" sldId="413"/>
            <ac:spMk id="6" creationId="{66189454-73AD-4E6C-950F-268887863572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46.933" v="62"/>
          <ac:spMkLst>
            <pc:docMk/>
            <pc:sldMk cId="3693024823" sldId="413"/>
            <ac:spMk id="14" creationId="{5B825964-3084-44C4-80EF-DD26A97E2DDE}"/>
          </ac:spMkLst>
        </pc:spChg>
        <pc:spChg chg="mod">
          <ac:chgData name="Riccardo Banzi" userId="S::s4343934@studenti.unige.it::16dc963c-8fee-4af0-b4f3-5a77d1faf8ec" providerId="AD" clId="Web-{5969575B-D7F3-B519-B602-274BCCE538B7}" dt="2021-10-20T23:24:49.027" v="63"/>
          <ac:spMkLst>
            <pc:docMk/>
            <pc:sldMk cId="3693024823" sldId="413"/>
            <ac:spMk id="19" creationId="{CA2F5827-5D15-4520-B671-33B9EAB4828E}"/>
          </ac:spMkLst>
        </pc:spChg>
      </pc:sldChg>
      <pc:sldChg chg="ord">
        <pc:chgData name="Riccardo Banzi" userId="S::s4343934@studenti.unige.it::16dc963c-8fee-4af0-b4f3-5a77d1faf8ec" providerId="AD" clId="Web-{5969575B-D7F3-B519-B602-274BCCE538B7}" dt="2021-10-20T17:22:56.640" v="0"/>
        <pc:sldMkLst>
          <pc:docMk/>
          <pc:sldMk cId="2983493029" sldId="429"/>
        </pc:sldMkLst>
      </pc:sldChg>
      <pc:sldChg chg="modSp">
        <pc:chgData name="Riccardo Banzi" userId="S::s4343934@studenti.unige.it::16dc963c-8fee-4af0-b4f3-5a77d1faf8ec" providerId="AD" clId="Web-{5969575B-D7F3-B519-B602-274BCCE538B7}" dt="2021-10-20T23:22:52.915" v="35"/>
        <pc:sldMkLst>
          <pc:docMk/>
          <pc:sldMk cId="2016519248" sldId="432"/>
        </pc:sldMkLst>
        <pc:spChg chg="mod">
          <ac:chgData name="Riccardo Banzi" userId="S::s4343934@studenti.unige.it::16dc963c-8fee-4af0-b4f3-5a77d1faf8ec" providerId="AD" clId="Web-{5969575B-D7F3-B519-B602-274BCCE538B7}" dt="2021-10-20T23:22:52.915" v="35"/>
          <ac:spMkLst>
            <pc:docMk/>
            <pc:sldMk cId="2016519248" sldId="432"/>
            <ac:spMk id="24" creationId="{5BE62F2B-415C-4604-97D9-46731B618E5A}"/>
          </ac:spMkLst>
        </pc:spChg>
      </pc:sldChg>
      <pc:sldChg chg="modSp">
        <pc:chgData name="Riccardo Banzi" userId="S::s4343934@studenti.unige.it::16dc963c-8fee-4af0-b4f3-5a77d1faf8ec" providerId="AD" clId="Web-{5969575B-D7F3-B519-B602-274BCCE538B7}" dt="2021-10-20T23:23:13.525" v="37"/>
        <pc:sldMkLst>
          <pc:docMk/>
          <pc:sldMk cId="3859570901" sldId="433"/>
        </pc:sldMkLst>
        <pc:spChg chg="mod">
          <ac:chgData name="Riccardo Banzi" userId="S::s4343934@studenti.unige.it::16dc963c-8fee-4af0-b4f3-5a77d1faf8ec" providerId="AD" clId="Web-{5969575B-D7F3-B519-B602-274BCCE538B7}" dt="2021-10-20T23:23:13.525" v="37"/>
          <ac:spMkLst>
            <pc:docMk/>
            <pc:sldMk cId="3859570901" sldId="433"/>
            <ac:spMk id="24" creationId="{5BE62F2B-415C-4604-97D9-46731B618E5A}"/>
          </ac:spMkLst>
        </pc:spChg>
      </pc:sldChg>
      <pc:sldChg chg="delSp add replId">
        <pc:chgData name="Riccardo Banzi" userId="S::s4343934@studenti.unige.it::16dc963c-8fee-4af0-b4f3-5a77d1faf8ec" providerId="AD" clId="Web-{5969575B-D7F3-B519-B602-274BCCE538B7}" dt="2021-10-20T23:27:08.421" v="89"/>
        <pc:sldMkLst>
          <pc:docMk/>
          <pc:sldMk cId="1112508440" sldId="435"/>
        </pc:sldMkLst>
        <pc:spChg chg="del">
          <ac:chgData name="Riccardo Banzi" userId="S::s4343934@studenti.unige.it::16dc963c-8fee-4af0-b4f3-5a77d1faf8ec" providerId="AD" clId="Web-{5969575B-D7F3-B519-B602-274BCCE538B7}" dt="2021-10-20T23:27:08.421" v="89"/>
          <ac:spMkLst>
            <pc:docMk/>
            <pc:sldMk cId="1112508440" sldId="435"/>
            <ac:spMk id="2" creationId="{1C0B0733-2781-4338-9E72-3D2BF399FD92}"/>
          </ac:spMkLst>
        </pc:spChg>
      </pc:sldChg>
      <pc:sldChg chg="add ord replId">
        <pc:chgData name="Riccardo Banzi" userId="S::s4343934@studenti.unige.it::16dc963c-8fee-4af0-b4f3-5a77d1faf8ec" providerId="AD" clId="Web-{5969575B-D7F3-B519-B602-274BCCE538B7}" dt="2021-10-20T23:27:19.796" v="91"/>
        <pc:sldMkLst>
          <pc:docMk/>
          <pc:sldMk cId="2574013678" sldId="436"/>
        </pc:sldMkLst>
      </pc:sldChg>
      <pc:sldChg chg="delSp add replId">
        <pc:chgData name="Riccardo Banzi" userId="S::s4343934@studenti.unige.it::16dc963c-8fee-4af0-b4f3-5a77d1faf8ec" providerId="AD" clId="Web-{5969575B-D7F3-B519-B602-274BCCE538B7}" dt="2021-10-20T23:28:38.845" v="115"/>
        <pc:sldMkLst>
          <pc:docMk/>
          <pc:sldMk cId="2797834625" sldId="437"/>
        </pc:sldMkLst>
        <pc:spChg chg="del">
          <ac:chgData name="Riccardo Banzi" userId="S::s4343934@studenti.unige.it::16dc963c-8fee-4af0-b4f3-5a77d1faf8ec" providerId="AD" clId="Web-{5969575B-D7F3-B519-B602-274BCCE538B7}" dt="2021-10-20T23:28:38.063" v="114"/>
          <ac:spMkLst>
            <pc:docMk/>
            <pc:sldMk cId="2797834625" sldId="437"/>
            <ac:spMk id="2" creationId="{DA192B2D-53DC-4ECB-A695-1B17D09E448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35.204" v="112"/>
          <ac:spMkLst>
            <pc:docMk/>
            <pc:sldMk cId="2797834625" sldId="437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35.204" v="111"/>
          <ac:spMkLst>
            <pc:docMk/>
            <pc:sldMk cId="2797834625" sldId="437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35.204" v="109"/>
          <ac:spMkLst>
            <pc:docMk/>
            <pc:sldMk cId="2797834625" sldId="437"/>
            <ac:spMk id="20" creationId="{57D7F09D-3997-4FD1-91C1-128AE8E8FBFA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28:37.735" v="113"/>
          <ac:picMkLst>
            <pc:docMk/>
            <pc:sldMk cId="2797834625" sldId="437"/>
            <ac:picMk id="13" creationId="{6BFF3D96-6173-4C46-A175-7393C6F0ACEA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28:38.845" v="115"/>
          <ac:picMkLst>
            <pc:docMk/>
            <pc:sldMk cId="2797834625" sldId="437"/>
            <ac:picMk id="14" creationId="{BD429F80-553C-4E81-AAE5-D5052F7AA60F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28:35.204" v="110"/>
          <ac:picMkLst>
            <pc:docMk/>
            <pc:sldMk cId="2797834625" sldId="437"/>
            <ac:picMk id="19" creationId="{005813F3-7BE7-4433-87A1-C17CADEE8C45}"/>
          </ac:picMkLst>
        </pc:picChg>
      </pc:sldChg>
      <pc:sldChg chg="delSp add replId">
        <pc:chgData name="Riccardo Banzi" userId="S::s4343934@studenti.unige.it::16dc963c-8fee-4af0-b4f3-5a77d1faf8ec" providerId="AD" clId="Web-{5969575B-D7F3-B519-B602-274BCCE538B7}" dt="2021-10-20T23:28:31.141" v="108"/>
        <pc:sldMkLst>
          <pc:docMk/>
          <pc:sldMk cId="3401026491" sldId="438"/>
        </pc:sldMkLst>
        <pc:spChg chg="del">
          <ac:chgData name="Riccardo Banzi" userId="S::s4343934@studenti.unige.it::16dc963c-8fee-4af0-b4f3-5a77d1faf8ec" providerId="AD" clId="Web-{5969575B-D7F3-B519-B602-274BCCE538B7}" dt="2021-10-20T23:28:31.141" v="108"/>
          <ac:spMkLst>
            <pc:docMk/>
            <pc:sldMk cId="3401026491" sldId="438"/>
            <ac:spMk id="15" creationId="{2571E5A1-21E8-4640-B33C-2A379635E18E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31.141" v="107"/>
          <ac:spMkLst>
            <pc:docMk/>
            <pc:sldMk cId="3401026491" sldId="438"/>
            <ac:spMk id="17" creationId="{8D101EB1-41DE-4C2F-9726-801272E92B9B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28:31.141" v="105"/>
          <ac:spMkLst>
            <pc:docMk/>
            <pc:sldMk cId="3401026491" sldId="438"/>
            <ac:spMk id="20" creationId="{57D7F09D-3997-4FD1-91C1-128AE8E8FBFA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28:31.141" v="106"/>
          <ac:picMkLst>
            <pc:docMk/>
            <pc:sldMk cId="3401026491" sldId="438"/>
            <ac:picMk id="19" creationId="{005813F3-7BE7-4433-87A1-C17CADEE8C45}"/>
          </ac:picMkLst>
        </pc:picChg>
      </pc:sldChg>
      <pc:sldChg chg="add replId">
        <pc:chgData name="Riccardo Banzi" userId="S::s4343934@studenti.unige.it::16dc963c-8fee-4af0-b4f3-5a77d1faf8ec" providerId="AD" clId="Web-{5969575B-D7F3-B519-B602-274BCCE538B7}" dt="2021-10-20T23:28:26.251" v="104"/>
        <pc:sldMkLst>
          <pc:docMk/>
          <pc:sldMk cId="3090637677" sldId="439"/>
        </pc:sldMkLst>
      </pc:sldChg>
      <pc:sldChg chg="delSp add ord replId">
        <pc:chgData name="Riccardo Banzi" userId="S::s4343934@studenti.unige.it::16dc963c-8fee-4af0-b4f3-5a77d1faf8ec" providerId="AD" clId="Web-{5969575B-D7F3-B519-B602-274BCCE538B7}" dt="2021-10-20T23:29:21.174" v="131"/>
        <pc:sldMkLst>
          <pc:docMk/>
          <pc:sldMk cId="1468058615" sldId="440"/>
        </pc:sldMkLst>
        <pc:spChg chg="del">
          <ac:chgData name="Riccardo Banzi" userId="S::s4343934@studenti.unige.it::16dc963c-8fee-4af0-b4f3-5a77d1faf8ec" providerId="AD" clId="Web-{5969575B-D7F3-B519-B602-274BCCE538B7}" dt="2021-10-20T23:29:04.423" v="127"/>
          <ac:spMkLst>
            <pc:docMk/>
            <pc:sldMk cId="1468058615" sldId="440"/>
            <ac:spMk id="5" creationId="{37ECB637-4045-4405-9435-EED3FB1D177B}"/>
          </ac:spMkLst>
        </pc:spChg>
      </pc:sldChg>
      <pc:sldChg chg="addSp delSp modSp add ord replId">
        <pc:chgData name="Riccardo Banzi" userId="S::s4343934@studenti.unige.it::16dc963c-8fee-4af0-b4f3-5a77d1faf8ec" providerId="AD" clId="Web-{5969575B-D7F3-B519-B602-274BCCE538B7}" dt="2021-10-20T23:35:14.057" v="217"/>
        <pc:sldMkLst>
          <pc:docMk/>
          <pc:sldMk cId="3246518114" sldId="441"/>
        </pc:sldMkLst>
        <pc:spChg chg="add mod">
          <ac:chgData name="Riccardo Banzi" userId="S::s4343934@studenti.unige.it::16dc963c-8fee-4af0-b4f3-5a77d1faf8ec" providerId="AD" clId="Web-{5969575B-D7F3-B519-B602-274BCCE538B7}" dt="2021-10-20T23:30:33.144" v="148" actId="1076"/>
          <ac:spMkLst>
            <pc:docMk/>
            <pc:sldMk cId="3246518114" sldId="441"/>
            <ac:spMk id="2" creationId="{D4AA147F-E1B7-4EA3-BA75-952D01DF1F90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0:13.081" v="146"/>
          <ac:spMkLst>
            <pc:docMk/>
            <pc:sldMk cId="3246518114" sldId="441"/>
            <ac:spMk id="8" creationId="{33E1358F-E2C9-46EF-8415-F65E514BDD1D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7"/>
          <ac:spMkLst>
            <pc:docMk/>
            <pc:sldMk cId="3246518114" sldId="441"/>
            <ac:spMk id="13" creationId="{29A76FA9-C5F7-4EDD-A256-B4B10E30A17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0:13.066" v="137"/>
          <ac:spMkLst>
            <pc:docMk/>
            <pc:sldMk cId="3246518114" sldId="441"/>
            <ac:spMk id="14" creationId="{C75A83E4-7416-47BE-AA8E-8CC8C88ED1DF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6"/>
          <ac:spMkLst>
            <pc:docMk/>
            <pc:sldMk cId="3246518114" sldId="441"/>
            <ac:spMk id="15" creationId="{4DA24BF5-8280-4DCC-B269-0D5BAF30FFB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0:13.066" v="136"/>
          <ac:spMkLst>
            <pc:docMk/>
            <pc:sldMk cId="3246518114" sldId="441"/>
            <ac:spMk id="16" creationId="{1DFBDC8E-380A-4537-9863-9CAE22057D2C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0:13.066" v="135"/>
          <ac:spMkLst>
            <pc:docMk/>
            <pc:sldMk cId="3246518114" sldId="441"/>
            <ac:spMk id="17" creationId="{B64E33F1-DE31-4C20-B903-6B609075209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0:13.066" v="134"/>
          <ac:spMkLst>
            <pc:docMk/>
            <pc:sldMk cId="3246518114" sldId="441"/>
            <ac:spMk id="18" creationId="{D51F4067-CAAA-40EB-B65B-2137D4DAAACC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5"/>
          <ac:spMkLst>
            <pc:docMk/>
            <pc:sldMk cId="3246518114" sldId="441"/>
            <ac:spMk id="23" creationId="{6F72F187-3A75-447E-BEC6-E867CB80F9EE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4"/>
          <ac:spMkLst>
            <pc:docMk/>
            <pc:sldMk cId="3246518114" sldId="441"/>
            <ac:spMk id="25" creationId="{E6F9E5A6-309B-4394-A759-F2AB56DD5D64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3"/>
          <ac:spMkLst>
            <pc:docMk/>
            <pc:sldMk cId="3246518114" sldId="441"/>
            <ac:spMk id="27" creationId="{55506944-F013-42F6-943F-0BEE47AC4E9F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57" v="212"/>
          <ac:spMkLst>
            <pc:docMk/>
            <pc:sldMk cId="3246518114" sldId="441"/>
            <ac:spMk id="29" creationId="{F1236E73-D5E2-433E-B6C1-7D7ED3CF4C36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41" v="211"/>
          <ac:spMkLst>
            <pc:docMk/>
            <pc:sldMk cId="3246518114" sldId="441"/>
            <ac:spMk id="31" creationId="{C5E9082B-8AC7-4700-8E39-21FA7C682346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41" v="210"/>
          <ac:spMkLst>
            <pc:docMk/>
            <pc:sldMk cId="3246518114" sldId="441"/>
            <ac:spMk id="33" creationId="{19C76623-57B5-4FD9-A07D-77032DC7818D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41" v="209"/>
          <ac:spMkLst>
            <pc:docMk/>
            <pc:sldMk cId="3246518114" sldId="441"/>
            <ac:spMk id="35" creationId="{44F0345D-E084-4931-8CEE-6B31C91DB7C3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41" v="207"/>
          <ac:spMkLst>
            <pc:docMk/>
            <pc:sldMk cId="3246518114" sldId="441"/>
            <ac:spMk id="39" creationId="{E863F0E2-A579-4A00-ACB1-A4D81014215A}"/>
          </ac:spMkLst>
        </pc:spChg>
        <pc:spChg chg="add del mod">
          <ac:chgData name="Riccardo Banzi" userId="S::s4343934@studenti.unige.it::16dc963c-8fee-4af0-b4f3-5a77d1faf8ec" providerId="AD" clId="Web-{5969575B-D7F3-B519-B602-274BCCE538B7}" dt="2021-10-20T23:35:14.041" v="206"/>
          <ac:spMkLst>
            <pc:docMk/>
            <pc:sldMk cId="3246518114" sldId="441"/>
            <ac:spMk id="41" creationId="{605CEAFC-76E1-4921-A929-FBA80FA4D5D7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30:13.066" v="145"/>
          <ac:picMkLst>
            <pc:docMk/>
            <pc:sldMk cId="3246518114" sldId="441"/>
            <ac:picMk id="4" creationId="{BF3D1247-2480-4AB3-8C88-0FB286EC8345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44"/>
          <ac:picMkLst>
            <pc:docMk/>
            <pc:sldMk cId="3246518114" sldId="441"/>
            <ac:picMk id="5" creationId="{324E6347-D5F4-4330-8002-BE4DD3D81219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43"/>
          <ac:picMkLst>
            <pc:docMk/>
            <pc:sldMk cId="3246518114" sldId="441"/>
            <ac:picMk id="6" creationId="{962C16EB-292C-4F38-BFCC-2232E82DBB8B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42"/>
          <ac:picMkLst>
            <pc:docMk/>
            <pc:sldMk cId="3246518114" sldId="441"/>
            <ac:picMk id="7" creationId="{BDCCFE83-9FAD-48B8-8CEA-BDB1B80BD29D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41"/>
          <ac:picMkLst>
            <pc:docMk/>
            <pc:sldMk cId="3246518114" sldId="441"/>
            <ac:picMk id="9" creationId="{9E496C60-DCD6-46F1-BF89-89A7E1863D56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40"/>
          <ac:picMkLst>
            <pc:docMk/>
            <pc:sldMk cId="3246518114" sldId="441"/>
            <ac:picMk id="10" creationId="{76A94D1E-0F0B-45BD-A6A6-F56C5CCB55CB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39"/>
          <ac:picMkLst>
            <pc:docMk/>
            <pc:sldMk cId="3246518114" sldId="441"/>
            <ac:picMk id="11" creationId="{C4B6231B-54B1-4169-ACE0-91C11C38BE3A}"/>
          </ac:picMkLst>
        </pc:picChg>
        <pc:picChg chg="del">
          <ac:chgData name="Riccardo Banzi" userId="S::s4343934@studenti.unige.it::16dc963c-8fee-4af0-b4f3-5a77d1faf8ec" providerId="AD" clId="Web-{5969575B-D7F3-B519-B602-274BCCE538B7}" dt="2021-10-20T23:30:13.066" v="138"/>
          <ac:picMkLst>
            <pc:docMk/>
            <pc:sldMk cId="3246518114" sldId="441"/>
            <ac:picMk id="12" creationId="{27FE8EE0-87EC-4197-9AC8-D3E797CB4279}"/>
          </ac:picMkLst>
        </pc:picChg>
        <pc:picChg chg="add del mod">
          <ac:chgData name="Riccardo Banzi" userId="S::s4343934@studenti.unige.it::16dc963c-8fee-4af0-b4f3-5a77d1faf8ec" providerId="AD" clId="Web-{5969575B-D7F3-B519-B602-274BCCE538B7}" dt="2021-10-20T23:35:14.041" v="208"/>
          <ac:picMkLst>
            <pc:docMk/>
            <pc:sldMk cId="3246518114" sldId="441"/>
            <ac:picMk id="37" creationId="{6EA219CB-6557-4E1E-BB47-9860F16679AC}"/>
          </ac:picMkLst>
        </pc:picChg>
      </pc:sldChg>
      <pc:sldChg chg="delSp add replId">
        <pc:chgData name="Riccardo Banzi" userId="S::s4343934@studenti.unige.it::16dc963c-8fee-4af0-b4f3-5a77d1faf8ec" providerId="AD" clId="Web-{5969575B-D7F3-B519-B602-274BCCE538B7}" dt="2021-10-20T23:35:07.901" v="205"/>
        <pc:sldMkLst>
          <pc:docMk/>
          <pc:sldMk cId="1240797753" sldId="442"/>
        </pc:sldMkLst>
        <pc:spChg chg="del">
          <ac:chgData name="Riccardo Banzi" userId="S::s4343934@studenti.unige.it::16dc963c-8fee-4af0-b4f3-5a77d1faf8ec" providerId="AD" clId="Web-{5969575B-D7F3-B519-B602-274BCCE538B7}" dt="2021-10-20T23:35:07.901" v="205"/>
          <ac:spMkLst>
            <pc:docMk/>
            <pc:sldMk cId="1240797753" sldId="442"/>
            <ac:spMk id="25" creationId="{E6F9E5A6-309B-4394-A759-F2AB56DD5D64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204"/>
          <ac:spMkLst>
            <pc:docMk/>
            <pc:sldMk cId="1240797753" sldId="442"/>
            <ac:spMk id="27" creationId="{55506944-F013-42F6-943F-0BEE47AC4E9F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203"/>
          <ac:spMkLst>
            <pc:docMk/>
            <pc:sldMk cId="1240797753" sldId="442"/>
            <ac:spMk id="29" creationId="{F1236E73-D5E2-433E-B6C1-7D7ED3CF4C36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202"/>
          <ac:spMkLst>
            <pc:docMk/>
            <pc:sldMk cId="1240797753" sldId="442"/>
            <ac:spMk id="31" creationId="{C5E9082B-8AC7-4700-8E39-21FA7C682346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201"/>
          <ac:spMkLst>
            <pc:docMk/>
            <pc:sldMk cId="1240797753" sldId="442"/>
            <ac:spMk id="33" creationId="{19C76623-57B5-4FD9-A07D-77032DC7818D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200"/>
          <ac:spMkLst>
            <pc:docMk/>
            <pc:sldMk cId="1240797753" sldId="442"/>
            <ac:spMk id="35" creationId="{44F0345D-E084-4931-8CEE-6B31C91DB7C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198"/>
          <ac:spMkLst>
            <pc:docMk/>
            <pc:sldMk cId="1240797753" sldId="442"/>
            <ac:spMk id="39" creationId="{E863F0E2-A579-4A00-ACB1-A4D81014215A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7.901" v="197"/>
          <ac:spMkLst>
            <pc:docMk/>
            <pc:sldMk cId="1240797753" sldId="442"/>
            <ac:spMk id="41" creationId="{605CEAFC-76E1-4921-A929-FBA80FA4D5D7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35:07.901" v="199"/>
          <ac:picMkLst>
            <pc:docMk/>
            <pc:sldMk cId="1240797753" sldId="442"/>
            <ac:picMk id="37" creationId="{6EA219CB-6557-4E1E-BB47-9860F16679AC}"/>
          </ac:picMkLst>
        </pc:picChg>
      </pc:sldChg>
      <pc:sldChg chg="delSp add replId">
        <pc:chgData name="Riccardo Banzi" userId="S::s4343934@studenti.unige.it::16dc963c-8fee-4af0-b4f3-5a77d1faf8ec" providerId="AD" clId="Web-{5969575B-D7F3-B519-B602-274BCCE538B7}" dt="2021-10-20T23:35:01.260" v="196"/>
        <pc:sldMkLst>
          <pc:docMk/>
          <pc:sldMk cId="2114271625" sldId="443"/>
        </pc:sldMkLst>
        <pc:spChg chg="del">
          <ac:chgData name="Riccardo Banzi" userId="S::s4343934@studenti.unige.it::16dc963c-8fee-4af0-b4f3-5a77d1faf8ec" providerId="AD" clId="Web-{5969575B-D7F3-B519-B602-274BCCE538B7}" dt="2021-10-20T23:35:01.260" v="196"/>
          <ac:spMkLst>
            <pc:docMk/>
            <pc:sldMk cId="2114271625" sldId="443"/>
            <ac:spMk id="31" creationId="{C5E9082B-8AC7-4700-8E39-21FA7C682346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1.260" v="195"/>
          <ac:spMkLst>
            <pc:docMk/>
            <pc:sldMk cId="2114271625" sldId="443"/>
            <ac:spMk id="33" creationId="{19C76623-57B5-4FD9-A07D-77032DC7818D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1.260" v="194"/>
          <ac:spMkLst>
            <pc:docMk/>
            <pc:sldMk cId="2114271625" sldId="443"/>
            <ac:spMk id="35" creationId="{44F0345D-E084-4931-8CEE-6B31C91DB7C3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1.244" v="192"/>
          <ac:spMkLst>
            <pc:docMk/>
            <pc:sldMk cId="2114271625" sldId="443"/>
            <ac:spMk id="39" creationId="{E863F0E2-A579-4A00-ACB1-A4D81014215A}"/>
          </ac:spMkLst>
        </pc:spChg>
        <pc:spChg chg="del">
          <ac:chgData name="Riccardo Banzi" userId="S::s4343934@studenti.unige.it::16dc963c-8fee-4af0-b4f3-5a77d1faf8ec" providerId="AD" clId="Web-{5969575B-D7F3-B519-B602-274BCCE538B7}" dt="2021-10-20T23:35:01.244" v="191"/>
          <ac:spMkLst>
            <pc:docMk/>
            <pc:sldMk cId="2114271625" sldId="443"/>
            <ac:spMk id="41" creationId="{605CEAFC-76E1-4921-A929-FBA80FA4D5D7}"/>
          </ac:spMkLst>
        </pc:spChg>
        <pc:picChg chg="del">
          <ac:chgData name="Riccardo Banzi" userId="S::s4343934@studenti.unige.it::16dc963c-8fee-4af0-b4f3-5a77d1faf8ec" providerId="AD" clId="Web-{5969575B-D7F3-B519-B602-274BCCE538B7}" dt="2021-10-20T23:35:01.260" v="193"/>
          <ac:picMkLst>
            <pc:docMk/>
            <pc:sldMk cId="2114271625" sldId="443"/>
            <ac:picMk id="37" creationId="{6EA219CB-6557-4E1E-BB47-9860F16679AC}"/>
          </ac:picMkLst>
        </pc:picChg>
      </pc:sldChg>
      <pc:sldChg chg="add replId">
        <pc:chgData name="Riccardo Banzi" userId="S::s4343934@studenti.unige.it::16dc963c-8fee-4af0-b4f3-5a77d1faf8ec" providerId="AD" clId="Web-{5969575B-D7F3-B519-B602-274BCCE538B7}" dt="2021-10-20T23:34:57.963" v="190"/>
        <pc:sldMkLst>
          <pc:docMk/>
          <pc:sldMk cId="1164940450" sldId="444"/>
        </pc:sldMkLst>
      </pc:sldChg>
      <pc:sldChg chg="add replId">
        <pc:chgData name="Riccardo Banzi" userId="S::s4343934@studenti.unige.it::16dc963c-8fee-4af0-b4f3-5a77d1faf8ec" providerId="AD" clId="Web-{5969575B-D7F3-B519-B602-274BCCE538B7}" dt="2021-10-20T23:39:02.438" v="251"/>
        <pc:sldMkLst>
          <pc:docMk/>
          <pc:sldMk cId="2522459364" sldId="445"/>
        </pc:sldMkLst>
      </pc:sldChg>
      <pc:sldChg chg="delSp add del replId">
        <pc:chgData name="Riccardo Banzi" userId="S::s4343934@studenti.unige.it::16dc963c-8fee-4af0-b4f3-5a77d1faf8ec" providerId="AD" clId="Web-{5969575B-D7F3-B519-B602-274BCCE538B7}" dt="2021-10-20T23:42:15.271" v="320"/>
        <pc:sldMkLst>
          <pc:docMk/>
          <pc:sldMk cId="2714925567" sldId="446"/>
        </pc:sldMkLst>
        <pc:spChg chg="del">
          <ac:chgData name="Riccardo Banzi" userId="S::s4343934@studenti.unige.it::16dc963c-8fee-4af0-b4f3-5a77d1faf8ec" providerId="AD" clId="Web-{5969575B-D7F3-B519-B602-274BCCE538B7}" dt="2021-10-20T23:40:44.597" v="280"/>
          <ac:spMkLst>
            <pc:docMk/>
            <pc:sldMk cId="2714925567" sldId="446"/>
            <ac:spMk id="12" creationId="{7EF8563C-DB00-4573-86CF-0FDF5890A8E8}"/>
          </ac:spMkLst>
        </pc:spChg>
      </pc:sldChg>
      <pc:sldChg chg="delSp add replId">
        <pc:chgData name="Riccardo Banzi" userId="S::s4343934@studenti.unige.it::16dc963c-8fee-4af0-b4f3-5a77d1faf8ec" providerId="AD" clId="Web-{5969575B-D7F3-B519-B602-274BCCE538B7}" dt="2021-10-20T23:42:24.959" v="324"/>
        <pc:sldMkLst>
          <pc:docMk/>
          <pc:sldMk cId="4030657618" sldId="446"/>
        </pc:sldMkLst>
        <pc:spChg chg="del">
          <ac:chgData name="Riccardo Banzi" userId="S::s4343934@studenti.unige.it::16dc963c-8fee-4af0-b4f3-5a77d1faf8ec" providerId="AD" clId="Web-{5969575B-D7F3-B519-B602-274BCCE538B7}" dt="2021-10-20T23:42:24.959" v="324"/>
          <ac:spMkLst>
            <pc:docMk/>
            <pc:sldMk cId="4030657618" sldId="446"/>
            <ac:spMk id="12" creationId="{7EF8563C-DB00-4573-86CF-0FDF5890A8E8}"/>
          </ac:spMkLst>
        </pc:spChg>
      </pc:sldChg>
      <pc:sldChg chg="add replId">
        <pc:chgData name="Riccardo Banzi" userId="S::s4343934@studenti.unige.it::16dc963c-8fee-4af0-b4f3-5a77d1faf8ec" providerId="AD" clId="Web-{5969575B-D7F3-B519-B602-274BCCE538B7}" dt="2021-10-20T23:42:22.912" v="323"/>
        <pc:sldMkLst>
          <pc:docMk/>
          <pc:sldMk cId="1248509150" sldId="447"/>
        </pc:sldMkLst>
      </pc:sldChg>
      <pc:sldChg chg="add del replId">
        <pc:chgData name="Riccardo Banzi" userId="S::s4343934@studenti.unige.it::16dc963c-8fee-4af0-b4f3-5a77d1faf8ec" providerId="AD" clId="Web-{5969575B-D7F3-B519-B602-274BCCE538B7}" dt="2021-10-20T23:42:16.802" v="321"/>
        <pc:sldMkLst>
          <pc:docMk/>
          <pc:sldMk cId="2087971558" sldId="447"/>
        </pc:sldMkLst>
      </pc:sldChg>
    </pc:docChg>
  </pc:docChgLst>
  <pc:docChgLst>
    <pc:chgData name="Riccardo Banzi" userId="S::s4343934@studenti.unige.it::16dc963c-8fee-4af0-b4f3-5a77d1faf8ec" providerId="AD" clId="Web-{A3283C1A-709D-C0DC-E64B-6F1A34D90121}"/>
    <pc:docChg chg="addSld delSld modSld sldOrd">
      <pc:chgData name="Riccardo Banzi" userId="S::s4343934@studenti.unige.it::16dc963c-8fee-4af0-b4f3-5a77d1faf8ec" providerId="AD" clId="Web-{A3283C1A-709D-C0DC-E64B-6F1A34D90121}" dt="2021-10-21T12:13:59.324" v="189" actId="20577"/>
      <pc:docMkLst>
        <pc:docMk/>
      </pc:docMkLst>
      <pc:sldChg chg="addSp delSp modSp">
        <pc:chgData name="Riccardo Banzi" userId="S::s4343934@studenti.unige.it::16dc963c-8fee-4af0-b4f3-5a77d1faf8ec" providerId="AD" clId="Web-{A3283C1A-709D-C0DC-E64B-6F1A34D90121}" dt="2021-10-21T11:15:24.749" v="21" actId="1076"/>
        <pc:sldMkLst>
          <pc:docMk/>
          <pc:sldMk cId="472580771" sldId="257"/>
        </pc:sldMkLst>
        <pc:spChg chg="mod">
          <ac:chgData name="Riccardo Banzi" userId="S::s4343934@studenti.unige.it::16dc963c-8fee-4af0-b4f3-5a77d1faf8ec" providerId="AD" clId="Web-{A3283C1A-709D-C0DC-E64B-6F1A34D90121}" dt="2021-10-21T11:15:24.749" v="21" actId="1076"/>
          <ac:spMkLst>
            <pc:docMk/>
            <pc:sldMk cId="472580771" sldId="257"/>
            <ac:spMk id="2" creationId="{9DCE4E67-C7A5-4616-ADB9-B043A72A8F7E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15:22.639" v="20" actId="1076"/>
          <ac:spMkLst>
            <pc:docMk/>
            <pc:sldMk cId="472580771" sldId="257"/>
            <ac:spMk id="5" creationId="{9A9A78A6-D0CE-4E9E-BB12-506D052A5162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1:14:49.232" v="13"/>
          <ac:spMkLst>
            <pc:docMk/>
            <pc:sldMk cId="472580771" sldId="257"/>
            <ac:spMk id="6" creationId="{6231C0F7-2FAA-47FE-BAFD-7DDA30F78DD3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1:14:56.607" v="15"/>
          <ac:spMkLst>
            <pc:docMk/>
            <pc:sldMk cId="472580771" sldId="257"/>
            <ac:spMk id="8" creationId="{F55C7845-A43A-40B1-8C48-A755D22FFC8E}"/>
          </ac:spMkLst>
        </pc:spChg>
        <pc:picChg chg="add mod">
          <ac:chgData name="Riccardo Banzi" userId="S::s4343934@studenti.unige.it::16dc963c-8fee-4af0-b4f3-5a77d1faf8ec" providerId="AD" clId="Web-{A3283C1A-709D-C0DC-E64B-6F1A34D90121}" dt="2021-10-21T11:14:13.169" v="5" actId="1076"/>
          <ac:picMkLst>
            <pc:docMk/>
            <pc:sldMk cId="472580771" sldId="257"/>
            <ac:picMk id="7" creationId="{69BD5129-9216-4BF4-BCC2-B4D6F6676797}"/>
          </ac:picMkLst>
        </pc:picChg>
      </pc:sldChg>
      <pc:sldChg chg="del">
        <pc:chgData name="Riccardo Banzi" userId="S::s4343934@studenti.unige.it::16dc963c-8fee-4af0-b4f3-5a77d1faf8ec" providerId="AD" clId="Web-{A3283C1A-709D-C0DC-E64B-6F1A34D90121}" dt="2021-10-21T11:22:43.791" v="50"/>
        <pc:sldMkLst>
          <pc:docMk/>
          <pc:sldMk cId="3058540062" sldId="296"/>
        </pc:sldMkLst>
      </pc:sldChg>
      <pc:sldChg chg="del">
        <pc:chgData name="Riccardo Banzi" userId="S::s4343934@studenti.unige.it::16dc963c-8fee-4af0-b4f3-5a77d1faf8ec" providerId="AD" clId="Web-{A3283C1A-709D-C0DC-E64B-6F1A34D90121}" dt="2021-10-21T11:29:03.504" v="106"/>
        <pc:sldMkLst>
          <pc:docMk/>
          <pc:sldMk cId="721677710" sldId="345"/>
        </pc:sldMkLst>
      </pc:sldChg>
      <pc:sldChg chg="modSp">
        <pc:chgData name="Riccardo Banzi" userId="S::s4343934@studenti.unige.it::16dc963c-8fee-4af0-b4f3-5a77d1faf8ec" providerId="AD" clId="Web-{A3283C1A-709D-C0DC-E64B-6F1A34D90121}" dt="2021-10-21T11:30:27.631" v="129" actId="20577"/>
        <pc:sldMkLst>
          <pc:docMk/>
          <pc:sldMk cId="326981458" sldId="347"/>
        </pc:sldMkLst>
        <pc:spChg chg="mod">
          <ac:chgData name="Riccardo Banzi" userId="S::s4343934@studenti.unige.it::16dc963c-8fee-4af0-b4f3-5a77d1faf8ec" providerId="AD" clId="Web-{A3283C1A-709D-C0DC-E64B-6F1A34D90121}" dt="2021-10-21T11:30:27.631" v="129" actId="20577"/>
          <ac:spMkLst>
            <pc:docMk/>
            <pc:sldMk cId="326981458" sldId="347"/>
            <ac:spMk id="3" creationId="{74E365F7-4F0B-4413-8810-E3DB0B34E07E}"/>
          </ac:spMkLst>
        </pc:spChg>
      </pc:sldChg>
      <pc:sldChg chg="delSp modSp">
        <pc:chgData name="Riccardo Banzi" userId="S::s4343934@studenti.unige.it::16dc963c-8fee-4af0-b4f3-5a77d1faf8ec" providerId="AD" clId="Web-{A3283C1A-709D-C0DC-E64B-6F1A34D90121}" dt="2021-10-21T11:22:54.088" v="54"/>
        <pc:sldMkLst>
          <pc:docMk/>
          <pc:sldMk cId="1554918357" sldId="350"/>
        </pc:sldMkLst>
        <pc:spChg chg="mod">
          <ac:chgData name="Riccardo Banzi" userId="S::s4343934@studenti.unige.it::16dc963c-8fee-4af0-b4f3-5a77d1faf8ec" providerId="AD" clId="Web-{A3283C1A-709D-C0DC-E64B-6F1A34D90121}" dt="2021-10-21T11:22:28.775" v="47" actId="1076"/>
          <ac:spMkLst>
            <pc:docMk/>
            <pc:sldMk cId="1554918357" sldId="350"/>
            <ac:spMk id="6" creationId="{E169C5E1-B066-4357-9FFA-5E7E684098BE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2:28.775" v="46" actId="1076"/>
          <ac:spMkLst>
            <pc:docMk/>
            <pc:sldMk cId="1554918357" sldId="350"/>
            <ac:spMk id="7" creationId="{8FE1EC98-8B5D-45AD-8DAD-23AE1AE9EF65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1:22:54.088" v="54"/>
          <ac:spMkLst>
            <pc:docMk/>
            <pc:sldMk cId="1554918357" sldId="350"/>
            <ac:spMk id="12" creationId="{B8EB593D-176A-4110-94A0-E6114F353C30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1:39.227" v="38"/>
          <ac:spMkLst>
            <pc:docMk/>
            <pc:sldMk cId="1554918357" sldId="350"/>
            <ac:spMk id="15" creationId="{7E3CB17B-62F3-4E55-80BD-479678142D3F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1:22:54.088" v="53"/>
          <ac:spMkLst>
            <pc:docMk/>
            <pc:sldMk cId="1554918357" sldId="350"/>
            <ac:spMk id="17" creationId="{E62E0E69-7C4D-4390-8E63-289985B49751}"/>
          </ac:spMkLst>
        </pc:spChg>
        <pc:picChg chg="mod">
          <ac:chgData name="Riccardo Banzi" userId="S::s4343934@studenti.unige.it::16dc963c-8fee-4af0-b4f3-5a77d1faf8ec" providerId="AD" clId="Web-{A3283C1A-709D-C0DC-E64B-6F1A34D90121}" dt="2021-10-21T11:22:28.791" v="48" actId="1076"/>
          <ac:picMkLst>
            <pc:docMk/>
            <pc:sldMk cId="1554918357" sldId="350"/>
            <ac:picMk id="4" creationId="{2B77A595-9ABB-4F4E-B427-902FEDAA2E07}"/>
          </ac:picMkLst>
        </pc:picChg>
        <pc:picChg chg="del">
          <ac:chgData name="Riccardo Banzi" userId="S::s4343934@studenti.unige.it::16dc963c-8fee-4af0-b4f3-5a77d1faf8ec" providerId="AD" clId="Web-{A3283C1A-709D-C0DC-E64B-6F1A34D90121}" dt="2021-10-21T11:21:37.133" v="37"/>
          <ac:picMkLst>
            <pc:docMk/>
            <pc:sldMk cId="1554918357" sldId="350"/>
            <ac:picMk id="8" creationId="{32B71398-C290-49EF-8B84-1722DCF6239C}"/>
          </ac:picMkLst>
        </pc:picChg>
      </pc:sldChg>
      <pc:sldChg chg="modSp">
        <pc:chgData name="Riccardo Banzi" userId="S::s4343934@studenti.unige.it::16dc963c-8fee-4af0-b4f3-5a77d1faf8ec" providerId="AD" clId="Web-{A3283C1A-709D-C0DC-E64B-6F1A34D90121}" dt="2021-10-21T12:13:59.324" v="189" actId="20577"/>
        <pc:sldMkLst>
          <pc:docMk/>
          <pc:sldMk cId="3265136850" sldId="368"/>
        </pc:sldMkLst>
        <pc:spChg chg="mod">
          <ac:chgData name="Riccardo Banzi" userId="S::s4343934@studenti.unige.it::16dc963c-8fee-4af0-b4f3-5a77d1faf8ec" providerId="AD" clId="Web-{A3283C1A-709D-C0DC-E64B-6F1A34D90121}" dt="2021-10-21T12:13:59.324" v="189" actId="20577"/>
          <ac:spMkLst>
            <pc:docMk/>
            <pc:sldMk cId="3265136850" sldId="368"/>
            <ac:spMk id="3" creationId="{74E365F7-4F0B-4413-8810-E3DB0B34E07E}"/>
          </ac:spMkLst>
        </pc:spChg>
      </pc:sldChg>
      <pc:sldChg chg="addSp modSp">
        <pc:chgData name="Riccardo Banzi" userId="S::s4343934@studenti.unige.it::16dc963c-8fee-4af0-b4f3-5a77d1faf8ec" providerId="AD" clId="Web-{A3283C1A-709D-C0DC-E64B-6F1A34D90121}" dt="2021-10-21T11:27:36.955" v="86" actId="1076"/>
        <pc:sldMkLst>
          <pc:docMk/>
          <pc:sldMk cId="2158144011" sldId="407"/>
        </pc:sldMkLst>
        <pc:spChg chg="add mod">
          <ac:chgData name="Riccardo Banzi" userId="S::s4343934@studenti.unige.it::16dc963c-8fee-4af0-b4f3-5a77d1faf8ec" providerId="AD" clId="Web-{A3283C1A-709D-C0DC-E64B-6F1A34D90121}" dt="2021-10-21T11:27:11.204" v="76" actId="1076"/>
          <ac:spMkLst>
            <pc:docMk/>
            <pc:sldMk cId="2158144011" sldId="407"/>
            <ac:spMk id="2" creationId="{722551ED-CCB8-4928-BF81-0A34630F873A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6:00.515" v="58" actId="1076"/>
          <ac:spMkLst>
            <pc:docMk/>
            <pc:sldMk cId="2158144011" sldId="407"/>
            <ac:spMk id="19" creationId="{2F41D1FA-5953-49BF-B9C4-C2EA6DCA7AAD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6:00.531" v="60" actId="1076"/>
          <ac:spMkLst>
            <pc:docMk/>
            <pc:sldMk cId="2158144011" sldId="407"/>
            <ac:spMk id="20" creationId="{7DC8AF85-02F8-4209-814C-F9B5D59F73F8}"/>
          </ac:spMkLst>
        </pc:spChg>
        <pc:spChg chg="add mod ord">
          <ac:chgData name="Riccardo Banzi" userId="S::s4343934@studenti.unige.it::16dc963c-8fee-4af0-b4f3-5a77d1faf8ec" providerId="AD" clId="Web-{A3283C1A-709D-C0DC-E64B-6F1A34D90121}" dt="2021-10-21T11:27:36.955" v="86" actId="1076"/>
          <ac:spMkLst>
            <pc:docMk/>
            <pc:sldMk cId="2158144011" sldId="407"/>
            <ac:spMk id="23" creationId="{3EDA01E4-63DE-41D9-B770-9F43D5D6C89F}"/>
          </ac:spMkLst>
        </pc:spChg>
        <pc:picChg chg="mod">
          <ac:chgData name="Riccardo Banzi" userId="S::s4343934@studenti.unige.it::16dc963c-8fee-4af0-b4f3-5a77d1faf8ec" providerId="AD" clId="Web-{A3283C1A-709D-C0DC-E64B-6F1A34D90121}" dt="2021-10-21T11:26:00.531" v="59" actId="1076"/>
          <ac:picMkLst>
            <pc:docMk/>
            <pc:sldMk cId="2158144011" sldId="407"/>
            <ac:picMk id="14" creationId="{DF1E78AB-E986-4970-A1C2-8DE9DBC88EC7}"/>
          </ac:picMkLst>
        </pc:picChg>
        <pc:picChg chg="mod">
          <ac:chgData name="Riccardo Banzi" userId="S::s4343934@studenti.unige.it::16dc963c-8fee-4af0-b4f3-5a77d1faf8ec" providerId="AD" clId="Web-{A3283C1A-709D-C0DC-E64B-6F1A34D90121}" dt="2021-10-21T11:26:00.531" v="61" actId="1076"/>
          <ac:picMkLst>
            <pc:docMk/>
            <pc:sldMk cId="2158144011" sldId="407"/>
            <ac:picMk id="15" creationId="{7A25CE45-4BDE-41DB-A9C9-6734C984ABA3}"/>
          </ac:picMkLst>
        </pc:picChg>
        <pc:picChg chg="mod">
          <ac:chgData name="Riccardo Banzi" userId="S::s4343934@studenti.unige.it::16dc963c-8fee-4af0-b4f3-5a77d1faf8ec" providerId="AD" clId="Web-{A3283C1A-709D-C0DC-E64B-6F1A34D90121}" dt="2021-10-21T11:26:00.546" v="62" actId="1076"/>
          <ac:picMkLst>
            <pc:docMk/>
            <pc:sldMk cId="2158144011" sldId="407"/>
            <ac:picMk id="16" creationId="{D6987C07-F202-4356-AC36-453A75E07595}"/>
          </ac:picMkLst>
        </pc:picChg>
      </pc:sldChg>
      <pc:sldChg chg="modSp">
        <pc:chgData name="Riccardo Banzi" userId="S::s4343934@studenti.unige.it::16dc963c-8fee-4af0-b4f3-5a77d1faf8ec" providerId="AD" clId="Web-{A3283C1A-709D-C0DC-E64B-6F1A34D90121}" dt="2021-10-21T12:13:47.902" v="187" actId="20577"/>
        <pc:sldMkLst>
          <pc:docMk/>
          <pc:sldMk cId="3693024823" sldId="413"/>
        </pc:sldMkLst>
        <pc:spChg chg="mod">
          <ac:chgData name="Riccardo Banzi" userId="S::s4343934@studenti.unige.it::16dc963c-8fee-4af0-b4f3-5a77d1faf8ec" providerId="AD" clId="Web-{A3283C1A-709D-C0DC-E64B-6F1A34D90121}" dt="2021-10-21T12:13:47.902" v="187" actId="20577"/>
          <ac:spMkLst>
            <pc:docMk/>
            <pc:sldMk cId="3693024823" sldId="413"/>
            <ac:spMk id="3" creationId="{74E365F7-4F0B-4413-8810-E3DB0B34E07E}"/>
          </ac:spMkLst>
        </pc:spChg>
      </pc:sldChg>
      <pc:sldChg chg="modSp del">
        <pc:chgData name="Riccardo Banzi" userId="S::s4343934@studenti.unige.it::16dc963c-8fee-4af0-b4f3-5a77d1faf8ec" providerId="AD" clId="Web-{A3283C1A-709D-C0DC-E64B-6F1A34D90121}" dt="2021-10-21T11:29:02.285" v="105"/>
        <pc:sldMkLst>
          <pc:docMk/>
          <pc:sldMk cId="3054902510" sldId="415"/>
        </pc:sldMkLst>
        <pc:spChg chg="mod">
          <ac:chgData name="Riccardo Banzi" userId="S::s4343934@studenti.unige.it::16dc963c-8fee-4af0-b4f3-5a77d1faf8ec" providerId="AD" clId="Web-{A3283C1A-709D-C0DC-E64B-6F1A34D90121}" dt="2021-10-21T11:28:11.425" v="94" actId="1076"/>
          <ac:spMkLst>
            <pc:docMk/>
            <pc:sldMk cId="3054902510" sldId="415"/>
            <ac:spMk id="5" creationId="{0F8C0DA4-11BA-4B25-8C0D-0EEB220039D9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11.425" v="93" actId="1076"/>
          <ac:spMkLst>
            <pc:docMk/>
            <pc:sldMk cId="3054902510" sldId="415"/>
            <ac:spMk id="12" creationId="{8738F758-9FA6-4E01-B67D-06FC2F184E6A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11.425" v="92" actId="1076"/>
          <ac:spMkLst>
            <pc:docMk/>
            <pc:sldMk cId="3054902510" sldId="415"/>
            <ac:spMk id="13" creationId="{21870E69-8B0E-4AFC-9B5C-1D74F02C2D6B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11.425" v="91" actId="1076"/>
          <ac:spMkLst>
            <pc:docMk/>
            <pc:sldMk cId="3054902510" sldId="415"/>
            <ac:spMk id="14" creationId="{28B22E90-4224-4E0F-9243-D7CF42218E75}"/>
          </ac:spMkLst>
        </pc:spChg>
      </pc:sldChg>
      <pc:sldChg chg="modSp add del ord">
        <pc:chgData name="Riccardo Banzi" userId="S::s4343934@studenti.unige.it::16dc963c-8fee-4af0-b4f3-5a77d1faf8ec" providerId="AD" clId="Web-{A3283C1A-709D-C0DC-E64B-6F1A34D90121}" dt="2021-10-21T11:29:37.896" v="122"/>
        <pc:sldMkLst>
          <pc:docMk/>
          <pc:sldMk cId="2703282467" sldId="416"/>
        </pc:sldMkLst>
        <pc:spChg chg="mod">
          <ac:chgData name="Riccardo Banzi" userId="S::s4343934@studenti.unige.it::16dc963c-8fee-4af0-b4f3-5a77d1faf8ec" providerId="AD" clId="Web-{A3283C1A-709D-C0DC-E64B-6F1A34D90121}" dt="2021-10-21T11:28:53.629" v="103" actId="14100"/>
          <ac:spMkLst>
            <pc:docMk/>
            <pc:sldMk cId="2703282467" sldId="416"/>
            <ac:spMk id="5" creationId="{0F8C0DA4-11BA-4B25-8C0D-0EEB220039D9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26.425" v="96" actId="1076"/>
          <ac:spMkLst>
            <pc:docMk/>
            <pc:sldMk cId="2703282467" sldId="416"/>
            <ac:spMk id="12" creationId="{8738F758-9FA6-4E01-B67D-06FC2F184E6A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57.754" v="104" actId="1076"/>
          <ac:spMkLst>
            <pc:docMk/>
            <pc:sldMk cId="2703282467" sldId="416"/>
            <ac:spMk id="13" creationId="{21870E69-8B0E-4AFC-9B5C-1D74F02C2D6B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44.957" v="101" actId="1076"/>
          <ac:spMkLst>
            <pc:docMk/>
            <pc:sldMk cId="2703282467" sldId="416"/>
            <ac:spMk id="14" creationId="{28B22E90-4224-4E0F-9243-D7CF42218E75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1:28:35.253" v="99" actId="1076"/>
          <ac:spMkLst>
            <pc:docMk/>
            <pc:sldMk cId="2703282467" sldId="416"/>
            <ac:spMk id="15" creationId="{25D20D58-4539-4FF0-A4E4-755DBBE3FF0B}"/>
          </ac:spMkLst>
        </pc:spChg>
      </pc:sldChg>
      <pc:sldChg chg="del">
        <pc:chgData name="Riccardo Banzi" userId="S::s4343934@studenti.unige.it::16dc963c-8fee-4af0-b4f3-5a77d1faf8ec" providerId="AD" clId="Web-{A3283C1A-709D-C0DC-E64B-6F1A34D90121}" dt="2021-10-21T11:30:04.709" v="125"/>
        <pc:sldMkLst>
          <pc:docMk/>
          <pc:sldMk cId="2828835320" sldId="419"/>
        </pc:sldMkLst>
      </pc:sldChg>
      <pc:sldChg chg="delSp modSp">
        <pc:chgData name="Riccardo Banzi" userId="S::s4343934@studenti.unige.it::16dc963c-8fee-4af0-b4f3-5a77d1faf8ec" providerId="AD" clId="Web-{A3283C1A-709D-C0DC-E64B-6F1A34D90121}" dt="2021-10-21T11:30:02.490" v="124" actId="1076"/>
        <pc:sldMkLst>
          <pc:docMk/>
          <pc:sldMk cId="3596354460" sldId="420"/>
        </pc:sldMkLst>
        <pc:spChg chg="mod">
          <ac:chgData name="Riccardo Banzi" userId="S::s4343934@studenti.unige.it::16dc963c-8fee-4af0-b4f3-5a77d1faf8ec" providerId="AD" clId="Web-{A3283C1A-709D-C0DC-E64B-6F1A34D90121}" dt="2021-10-21T11:30:02.490" v="124" actId="1076"/>
          <ac:spMkLst>
            <pc:docMk/>
            <pc:sldMk cId="3596354460" sldId="420"/>
            <ac:spMk id="16" creationId="{9A6C0FD9-9AA9-47F7-AB8F-D5FB8EF305D5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56.084" v="123"/>
          <ac:spMkLst>
            <pc:docMk/>
            <pc:sldMk cId="3596354460" sldId="420"/>
            <ac:spMk id="17" creationId="{358BEAE3-BC0F-4CD0-B971-32937C9BD865}"/>
          </ac:spMkLst>
        </pc:spChg>
      </pc:sldChg>
      <pc:sldChg chg="addSp delSp modSp del">
        <pc:chgData name="Riccardo Banzi" userId="S::s4343934@studenti.unige.it::16dc963c-8fee-4af0-b4f3-5a77d1faf8ec" providerId="AD" clId="Web-{A3283C1A-709D-C0DC-E64B-6F1A34D90121}" dt="2021-10-21T11:20:20.600" v="33"/>
        <pc:sldMkLst>
          <pc:docMk/>
          <pc:sldMk cId="3662675098" sldId="427"/>
        </pc:sldMkLst>
        <pc:picChg chg="add del mod">
          <ac:chgData name="Riccardo Banzi" userId="S::s4343934@studenti.unige.it::16dc963c-8fee-4af0-b4f3-5a77d1faf8ec" providerId="AD" clId="Web-{A3283C1A-709D-C0DC-E64B-6F1A34D90121}" dt="2021-10-21T11:18:28.347" v="26"/>
          <ac:picMkLst>
            <pc:docMk/>
            <pc:sldMk cId="3662675098" sldId="427"/>
            <ac:picMk id="4" creationId="{4122D0CA-6712-4E68-9149-3C76F21F352A}"/>
          </ac:picMkLst>
        </pc:picChg>
        <pc:picChg chg="add del mod">
          <ac:chgData name="Riccardo Banzi" userId="S::s4343934@studenti.unige.it::16dc963c-8fee-4af0-b4f3-5a77d1faf8ec" providerId="AD" clId="Web-{A3283C1A-709D-C0DC-E64B-6F1A34D90121}" dt="2021-10-21T11:18:32.300" v="28"/>
          <ac:picMkLst>
            <pc:docMk/>
            <pc:sldMk cId="3662675098" sldId="427"/>
            <ac:picMk id="5" creationId="{3095A343-B18A-40C5-BF0A-CFAC31EDB90A}"/>
          </ac:picMkLst>
        </pc:picChg>
        <pc:picChg chg="add mod">
          <ac:chgData name="Riccardo Banzi" userId="S::s4343934@studenti.unige.it::16dc963c-8fee-4af0-b4f3-5a77d1faf8ec" providerId="AD" clId="Web-{A3283C1A-709D-C0DC-E64B-6F1A34D90121}" dt="2021-10-21T11:20:05.506" v="30" actId="1076"/>
          <ac:picMkLst>
            <pc:docMk/>
            <pc:sldMk cId="3662675098" sldId="427"/>
            <ac:picMk id="8" creationId="{49A9154B-D611-41A7-85FF-B55113DE09CF}"/>
          </ac:picMkLst>
        </pc:picChg>
      </pc:sldChg>
      <pc:sldChg chg="addSp delSp modSp">
        <pc:chgData name="Riccardo Banzi" userId="S::s4343934@studenti.unige.it::16dc963c-8fee-4af0-b4f3-5a77d1faf8ec" providerId="AD" clId="Web-{A3283C1A-709D-C0DC-E64B-6F1A34D90121}" dt="2021-10-21T11:20:27.694" v="35"/>
        <pc:sldMkLst>
          <pc:docMk/>
          <pc:sldMk cId="3260758767" sldId="428"/>
        </pc:sldMkLst>
        <pc:spChg chg="del">
          <ac:chgData name="Riccardo Banzi" userId="S::s4343934@studenti.unige.it::16dc963c-8fee-4af0-b4f3-5a77d1faf8ec" providerId="AD" clId="Web-{A3283C1A-709D-C0DC-E64B-6F1A34D90121}" dt="2021-10-21T11:20:27.694" v="35"/>
          <ac:spMkLst>
            <pc:docMk/>
            <pc:sldMk cId="3260758767" sldId="428"/>
            <ac:spMk id="8" creationId="{4B404084-76D6-4CA7-81BB-1D33CE40773D}"/>
          </ac:spMkLst>
        </pc:spChg>
        <pc:picChg chg="add mod">
          <ac:chgData name="Riccardo Banzi" userId="S::s4343934@studenti.unige.it::16dc963c-8fee-4af0-b4f3-5a77d1faf8ec" providerId="AD" clId="Web-{A3283C1A-709D-C0DC-E64B-6F1A34D90121}" dt="2021-10-21T11:20:17.725" v="32" actId="1076"/>
          <ac:picMkLst>
            <pc:docMk/>
            <pc:sldMk cId="3260758767" sldId="428"/>
            <ac:picMk id="4" creationId="{DDAF869E-A890-4C60-8A2D-389F82A4C226}"/>
          </ac:picMkLst>
        </pc:picChg>
      </pc:sldChg>
      <pc:sldChg chg="del">
        <pc:chgData name="Riccardo Banzi" userId="S::s4343934@studenti.unige.it::16dc963c-8fee-4af0-b4f3-5a77d1faf8ec" providerId="AD" clId="Web-{A3283C1A-709D-C0DC-E64B-6F1A34D90121}" dt="2021-10-21T12:12:11.321" v="161"/>
        <pc:sldMkLst>
          <pc:docMk/>
          <pc:sldMk cId="3246518114" sldId="441"/>
        </pc:sldMkLst>
      </pc:sldChg>
      <pc:sldChg chg="del">
        <pc:chgData name="Riccardo Banzi" userId="S::s4343934@studenti.unige.it::16dc963c-8fee-4af0-b4f3-5a77d1faf8ec" providerId="AD" clId="Web-{A3283C1A-709D-C0DC-E64B-6F1A34D90121}" dt="2021-10-21T12:12:13.727" v="162"/>
        <pc:sldMkLst>
          <pc:docMk/>
          <pc:sldMk cId="1240797753" sldId="442"/>
        </pc:sldMkLst>
      </pc:sldChg>
      <pc:sldChg chg="del">
        <pc:chgData name="Riccardo Banzi" userId="S::s4343934@studenti.unige.it::16dc963c-8fee-4af0-b4f3-5a77d1faf8ec" providerId="AD" clId="Web-{A3283C1A-709D-C0DC-E64B-6F1A34D90121}" dt="2021-10-21T12:12:14.680" v="163"/>
        <pc:sldMkLst>
          <pc:docMk/>
          <pc:sldMk cId="2114271625" sldId="443"/>
        </pc:sldMkLst>
      </pc:sldChg>
      <pc:sldChg chg="delSp modSp">
        <pc:chgData name="Riccardo Banzi" userId="S::s4343934@studenti.unige.it::16dc963c-8fee-4af0-b4f3-5a77d1faf8ec" providerId="AD" clId="Web-{A3283C1A-709D-C0DC-E64B-6F1A34D90121}" dt="2021-10-21T12:12:43.056" v="186"/>
        <pc:sldMkLst>
          <pc:docMk/>
          <pc:sldMk cId="1164940450" sldId="444"/>
        </pc:sldMkLst>
        <pc:spChg chg="del mod">
          <ac:chgData name="Riccardo Banzi" userId="S::s4343934@studenti.unige.it::16dc963c-8fee-4af0-b4f3-5a77d1faf8ec" providerId="AD" clId="Web-{A3283C1A-709D-C0DC-E64B-6F1A34D90121}" dt="2021-10-21T12:12:43.056" v="186"/>
          <ac:spMkLst>
            <pc:docMk/>
            <pc:sldMk cId="1164940450" sldId="444"/>
            <ac:spMk id="13" creationId="{29A76FA9-C5F7-4EDD-A256-B4B10E30A173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56" v="185"/>
          <ac:spMkLst>
            <pc:docMk/>
            <pc:sldMk cId="1164940450" sldId="444"/>
            <ac:spMk id="15" creationId="{4DA24BF5-8280-4DCC-B269-0D5BAF30FFB3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84"/>
          <ac:spMkLst>
            <pc:docMk/>
            <pc:sldMk cId="1164940450" sldId="444"/>
            <ac:spMk id="23" creationId="{6F72F187-3A75-447E-BEC6-E867CB80F9EE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83"/>
          <ac:spMkLst>
            <pc:docMk/>
            <pc:sldMk cId="1164940450" sldId="444"/>
            <ac:spMk id="25" creationId="{E6F9E5A6-309B-4394-A759-F2AB56DD5D64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82"/>
          <ac:spMkLst>
            <pc:docMk/>
            <pc:sldMk cId="1164940450" sldId="444"/>
            <ac:spMk id="27" creationId="{55506944-F013-42F6-943F-0BEE47AC4E9F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81"/>
          <ac:spMkLst>
            <pc:docMk/>
            <pc:sldMk cId="1164940450" sldId="444"/>
            <ac:spMk id="29" creationId="{F1236E73-D5E2-433E-B6C1-7D7ED3CF4C36}"/>
          </ac:spMkLst>
        </pc:spChg>
        <pc:spChg chg="mod">
          <ac:chgData name="Riccardo Banzi" userId="S::s4343934@studenti.unige.it::16dc963c-8fee-4af0-b4f3-5a77d1faf8ec" providerId="AD" clId="Web-{A3283C1A-709D-C0DC-E64B-6F1A34D90121}" dt="2021-10-21T12:11:44.133" v="145" actId="1076"/>
          <ac:spMkLst>
            <pc:docMk/>
            <pc:sldMk cId="1164940450" sldId="444"/>
            <ac:spMk id="31" creationId="{C5E9082B-8AC7-4700-8E39-21FA7C682346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80"/>
          <ac:spMkLst>
            <pc:docMk/>
            <pc:sldMk cId="1164940450" sldId="444"/>
            <ac:spMk id="33" creationId="{19C76623-57B5-4FD9-A07D-77032DC7818D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79"/>
          <ac:spMkLst>
            <pc:docMk/>
            <pc:sldMk cId="1164940450" sldId="444"/>
            <ac:spMk id="35" creationId="{44F0345D-E084-4931-8CEE-6B31C91DB7C3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77"/>
          <ac:spMkLst>
            <pc:docMk/>
            <pc:sldMk cId="1164940450" sldId="444"/>
            <ac:spMk id="39" creationId="{E863F0E2-A579-4A00-ACB1-A4D81014215A}"/>
          </ac:spMkLst>
        </pc:spChg>
        <pc:spChg chg="del mod">
          <ac:chgData name="Riccardo Banzi" userId="S::s4343934@studenti.unige.it::16dc963c-8fee-4af0-b4f3-5a77d1faf8ec" providerId="AD" clId="Web-{A3283C1A-709D-C0DC-E64B-6F1A34D90121}" dt="2021-10-21T12:12:43.041" v="176"/>
          <ac:spMkLst>
            <pc:docMk/>
            <pc:sldMk cId="1164940450" sldId="444"/>
            <ac:spMk id="41" creationId="{605CEAFC-76E1-4921-A929-FBA80FA4D5D7}"/>
          </ac:spMkLst>
        </pc:spChg>
        <pc:picChg chg="del mod">
          <ac:chgData name="Riccardo Banzi" userId="S::s4343934@studenti.unige.it::16dc963c-8fee-4af0-b4f3-5a77d1faf8ec" providerId="AD" clId="Web-{A3283C1A-709D-C0DC-E64B-6F1A34D90121}" dt="2021-10-21T12:12:43.041" v="178"/>
          <ac:picMkLst>
            <pc:docMk/>
            <pc:sldMk cId="1164940450" sldId="444"/>
            <ac:picMk id="37" creationId="{6EA219CB-6557-4E1E-BB47-9860F16679AC}"/>
          </ac:picMkLst>
        </pc:picChg>
      </pc:sldChg>
      <pc:sldChg chg="add replId">
        <pc:chgData name="Riccardo Banzi" userId="S::s4343934@studenti.unige.it::16dc963c-8fee-4af0-b4f3-5a77d1faf8ec" providerId="AD" clId="Web-{A3283C1A-709D-C0DC-E64B-6F1A34D90121}" dt="2021-10-21T11:20:23.225" v="34"/>
        <pc:sldMkLst>
          <pc:docMk/>
          <pc:sldMk cId="3778194025" sldId="448"/>
        </pc:sldMkLst>
      </pc:sldChg>
      <pc:sldChg chg="add replId">
        <pc:chgData name="Riccardo Banzi" userId="S::s4343934@studenti.unige.it::16dc963c-8fee-4af0-b4f3-5a77d1faf8ec" providerId="AD" clId="Web-{A3283C1A-709D-C0DC-E64B-6F1A34D90121}" dt="2021-10-21T11:22:33.307" v="49"/>
        <pc:sldMkLst>
          <pc:docMk/>
          <pc:sldMk cId="3716781594" sldId="449"/>
        </pc:sldMkLst>
      </pc:sldChg>
      <pc:sldChg chg="delSp add replId">
        <pc:chgData name="Riccardo Banzi" userId="S::s4343934@studenti.unige.it::16dc963c-8fee-4af0-b4f3-5a77d1faf8ec" providerId="AD" clId="Web-{A3283C1A-709D-C0DC-E64B-6F1A34D90121}" dt="2021-10-21T11:22:49.448" v="52"/>
        <pc:sldMkLst>
          <pc:docMk/>
          <pc:sldMk cId="1286630331" sldId="450"/>
        </pc:sldMkLst>
        <pc:spChg chg="del">
          <ac:chgData name="Riccardo Banzi" userId="S::s4343934@studenti.unige.it::16dc963c-8fee-4af0-b4f3-5a77d1faf8ec" providerId="AD" clId="Web-{A3283C1A-709D-C0DC-E64B-6F1A34D90121}" dt="2021-10-21T11:22:49.448" v="52"/>
          <ac:spMkLst>
            <pc:docMk/>
            <pc:sldMk cId="1286630331" sldId="450"/>
            <ac:spMk id="17" creationId="{E62E0E69-7C4D-4390-8E63-289985B49751}"/>
          </ac:spMkLst>
        </pc:spChg>
      </pc:sldChg>
      <pc:sldChg chg="delSp add replId">
        <pc:chgData name="Riccardo Banzi" userId="S::s4343934@studenti.unige.it::16dc963c-8fee-4af0-b4f3-5a77d1faf8ec" providerId="AD" clId="Web-{A3283C1A-709D-C0DC-E64B-6F1A34D90121}" dt="2021-10-21T11:29:16.786" v="113"/>
        <pc:sldMkLst>
          <pc:docMk/>
          <pc:sldMk cId="1018567881" sldId="451"/>
        </pc:sldMkLst>
        <pc:spChg chg="del">
          <ac:chgData name="Riccardo Banzi" userId="S::s4343934@studenti.unige.it::16dc963c-8fee-4af0-b4f3-5a77d1faf8ec" providerId="AD" clId="Web-{A3283C1A-709D-C0DC-E64B-6F1A34D90121}" dt="2021-10-21T11:29:16.786" v="113"/>
          <ac:spMkLst>
            <pc:docMk/>
            <pc:sldMk cId="1018567881" sldId="451"/>
            <ac:spMk id="5" creationId="{0F8C0DA4-11BA-4B25-8C0D-0EEB220039D9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16.786" v="112"/>
          <ac:spMkLst>
            <pc:docMk/>
            <pc:sldMk cId="1018567881" sldId="451"/>
            <ac:spMk id="12" creationId="{8738F758-9FA6-4E01-B67D-06FC2F184E6A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16.786" v="111"/>
          <ac:spMkLst>
            <pc:docMk/>
            <pc:sldMk cId="1018567881" sldId="451"/>
            <ac:spMk id="13" creationId="{21870E69-8B0E-4AFC-9B5C-1D74F02C2D6B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16.786" v="110"/>
          <ac:spMkLst>
            <pc:docMk/>
            <pc:sldMk cId="1018567881" sldId="451"/>
            <ac:spMk id="14" creationId="{28B22E90-4224-4E0F-9243-D7CF42218E75}"/>
          </ac:spMkLst>
        </pc:spChg>
      </pc:sldChg>
      <pc:sldChg chg="delSp add replId">
        <pc:chgData name="Riccardo Banzi" userId="S::s4343934@studenti.unige.it::16dc963c-8fee-4af0-b4f3-5a77d1faf8ec" providerId="AD" clId="Web-{A3283C1A-709D-C0DC-E64B-6F1A34D90121}" dt="2021-10-21T11:29:10.426" v="109"/>
        <pc:sldMkLst>
          <pc:docMk/>
          <pc:sldMk cId="4129930703" sldId="452"/>
        </pc:sldMkLst>
        <pc:spChg chg="del">
          <ac:chgData name="Riccardo Banzi" userId="S::s4343934@studenti.unige.it::16dc963c-8fee-4af0-b4f3-5a77d1faf8ec" providerId="AD" clId="Web-{A3283C1A-709D-C0DC-E64B-6F1A34D90121}" dt="2021-10-21T11:29:10.426" v="109"/>
          <ac:spMkLst>
            <pc:docMk/>
            <pc:sldMk cId="4129930703" sldId="452"/>
            <ac:spMk id="13" creationId="{21870E69-8B0E-4AFC-9B5C-1D74F02C2D6B}"/>
          </ac:spMkLst>
        </pc:spChg>
      </pc:sldChg>
      <pc:sldChg chg="delSp add replId">
        <pc:chgData name="Riccardo Banzi" userId="S::s4343934@studenti.unige.it::16dc963c-8fee-4af0-b4f3-5a77d1faf8ec" providerId="AD" clId="Web-{A3283C1A-709D-C0DC-E64B-6F1A34D90121}" dt="2021-10-21T11:29:22.833" v="119"/>
        <pc:sldMkLst>
          <pc:docMk/>
          <pc:sldMk cId="4020980658" sldId="453"/>
        </pc:sldMkLst>
        <pc:spChg chg="del">
          <ac:chgData name="Riccardo Banzi" userId="S::s4343934@studenti.unige.it::16dc963c-8fee-4af0-b4f3-5a77d1faf8ec" providerId="AD" clId="Web-{A3283C1A-709D-C0DC-E64B-6F1A34D90121}" dt="2021-10-21T11:29:22.833" v="119"/>
          <ac:spMkLst>
            <pc:docMk/>
            <pc:sldMk cId="4020980658" sldId="453"/>
            <ac:spMk id="5" creationId="{0F8C0DA4-11BA-4B25-8C0D-0EEB220039D9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22.833" v="118"/>
          <ac:spMkLst>
            <pc:docMk/>
            <pc:sldMk cId="4020980658" sldId="453"/>
            <ac:spMk id="12" creationId="{8738F758-9FA6-4E01-B67D-06FC2F184E6A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22.833" v="117"/>
          <ac:spMkLst>
            <pc:docMk/>
            <pc:sldMk cId="4020980658" sldId="453"/>
            <ac:spMk id="13" creationId="{21870E69-8B0E-4AFC-9B5C-1D74F02C2D6B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22.833" v="116"/>
          <ac:spMkLst>
            <pc:docMk/>
            <pc:sldMk cId="4020980658" sldId="453"/>
            <ac:spMk id="14" creationId="{28B22E90-4224-4E0F-9243-D7CF42218E75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1:29:22.833" v="115"/>
          <ac:spMkLst>
            <pc:docMk/>
            <pc:sldMk cId="4020980658" sldId="453"/>
            <ac:spMk id="15" creationId="{25D20D58-4539-4FF0-A4E4-755DBBE3FF0B}"/>
          </ac:spMkLst>
        </pc:spChg>
      </pc:sldChg>
      <pc:sldChg chg="delSp add replId">
        <pc:chgData name="Riccardo Banzi" userId="S::s4343934@studenti.unige.it::16dc963c-8fee-4af0-b4f3-5a77d1faf8ec" providerId="AD" clId="Web-{A3283C1A-709D-C0DC-E64B-6F1A34D90121}" dt="2021-10-21T12:12:33.322" v="175"/>
        <pc:sldMkLst>
          <pc:docMk/>
          <pc:sldMk cId="577873631" sldId="454"/>
        </pc:sldMkLst>
        <pc:spChg chg="del">
          <ac:chgData name="Riccardo Banzi" userId="S::s4343934@studenti.unige.it::16dc963c-8fee-4af0-b4f3-5a77d1faf8ec" providerId="AD" clId="Web-{A3283C1A-709D-C0DC-E64B-6F1A34D90121}" dt="2021-10-21T12:12:33.322" v="175"/>
          <ac:spMkLst>
            <pc:docMk/>
            <pc:sldMk cId="577873631" sldId="454"/>
            <ac:spMk id="13" creationId="{29A76FA9-C5F7-4EDD-A256-B4B10E30A173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33.322" v="174"/>
          <ac:spMkLst>
            <pc:docMk/>
            <pc:sldMk cId="577873631" sldId="454"/>
            <ac:spMk id="15" creationId="{4DA24BF5-8280-4DCC-B269-0D5BAF30FFB3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33.322" v="173"/>
          <ac:spMkLst>
            <pc:docMk/>
            <pc:sldMk cId="577873631" sldId="454"/>
            <ac:spMk id="23" creationId="{6F72F187-3A75-447E-BEC6-E867CB80F9EE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33.322" v="172"/>
          <ac:spMkLst>
            <pc:docMk/>
            <pc:sldMk cId="577873631" sldId="454"/>
            <ac:spMk id="25" creationId="{E6F9E5A6-309B-4394-A759-F2AB56DD5D64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33.322" v="171"/>
          <ac:spMkLst>
            <pc:docMk/>
            <pc:sldMk cId="577873631" sldId="454"/>
            <ac:spMk id="27" creationId="{55506944-F013-42F6-943F-0BEE47AC4E9F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33.322" v="170"/>
          <ac:spMkLst>
            <pc:docMk/>
            <pc:sldMk cId="577873631" sldId="454"/>
            <ac:spMk id="29" creationId="{F1236E73-D5E2-433E-B6C1-7D7ED3CF4C36}"/>
          </ac:spMkLst>
        </pc:spChg>
      </pc:sldChg>
      <pc:sldChg chg="delSp add replId">
        <pc:chgData name="Riccardo Banzi" userId="S::s4343934@studenti.unige.it::16dc963c-8fee-4af0-b4f3-5a77d1faf8ec" providerId="AD" clId="Web-{A3283C1A-709D-C0DC-E64B-6F1A34D90121}" dt="2021-10-21T12:12:27.321" v="169"/>
        <pc:sldMkLst>
          <pc:docMk/>
          <pc:sldMk cId="1185878863" sldId="455"/>
        </pc:sldMkLst>
        <pc:spChg chg="del">
          <ac:chgData name="Riccardo Banzi" userId="S::s4343934@studenti.unige.it::16dc963c-8fee-4af0-b4f3-5a77d1faf8ec" providerId="AD" clId="Web-{A3283C1A-709D-C0DC-E64B-6F1A34D90121}" dt="2021-10-21T12:12:27.321" v="169"/>
          <ac:spMkLst>
            <pc:docMk/>
            <pc:sldMk cId="1185878863" sldId="455"/>
            <ac:spMk id="13" creationId="{29A76FA9-C5F7-4EDD-A256-B4B10E30A173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27.321" v="168"/>
          <ac:spMkLst>
            <pc:docMk/>
            <pc:sldMk cId="1185878863" sldId="455"/>
            <ac:spMk id="15" creationId="{4DA24BF5-8280-4DCC-B269-0D5BAF30FFB3}"/>
          </ac:spMkLst>
        </pc:spChg>
        <pc:spChg chg="del">
          <ac:chgData name="Riccardo Banzi" userId="S::s4343934@studenti.unige.it::16dc963c-8fee-4af0-b4f3-5a77d1faf8ec" providerId="AD" clId="Web-{A3283C1A-709D-C0DC-E64B-6F1A34D90121}" dt="2021-10-21T12:12:27.321" v="167"/>
          <ac:spMkLst>
            <pc:docMk/>
            <pc:sldMk cId="1185878863" sldId="455"/>
            <ac:spMk id="23" creationId="{6F72F187-3A75-447E-BEC6-E867CB80F9EE}"/>
          </ac:spMkLst>
        </pc:spChg>
      </pc:sldChg>
      <pc:sldChg chg="add replId">
        <pc:chgData name="Riccardo Banzi" userId="S::s4343934@studenti.unige.it::16dc963c-8fee-4af0-b4f3-5a77d1faf8ec" providerId="AD" clId="Web-{A3283C1A-709D-C0DC-E64B-6F1A34D90121}" dt="2021-10-21T12:12:18.790" v="166"/>
        <pc:sldMkLst>
          <pc:docMk/>
          <pc:sldMk cId="3226056706" sldId="456"/>
        </pc:sldMkLst>
      </pc:sldChg>
    </pc:docChg>
  </pc:docChgLst>
  <pc:docChgLst>
    <pc:chgData name="Riccardo Banzi" userId="S::s4343934@studenti.unige.it::16dc963c-8fee-4af0-b4f3-5a77d1faf8ec" providerId="AD" clId="Web-{AF820C05-27D1-8A8C-FB9C-ABC5AD540393}"/>
    <pc:docChg chg="addSld delSld modSld sldOrd">
      <pc:chgData name="Riccardo Banzi" userId="S::s4343934@studenti.unige.it::16dc963c-8fee-4af0-b4f3-5a77d1faf8ec" providerId="AD" clId="Web-{AF820C05-27D1-8A8C-FB9C-ABC5AD540393}" dt="2021-10-15T16:45:53.349" v="787"/>
      <pc:docMkLst>
        <pc:docMk/>
      </pc:docMkLst>
      <pc:sldChg chg="ord">
        <pc:chgData name="Riccardo Banzi" userId="S::s4343934@studenti.unige.it::16dc963c-8fee-4af0-b4f3-5a77d1faf8ec" providerId="AD" clId="Web-{AF820C05-27D1-8A8C-FB9C-ABC5AD540393}" dt="2021-10-15T13:02:30.541" v="205"/>
        <pc:sldMkLst>
          <pc:docMk/>
          <pc:sldMk cId="338666085" sldId="265"/>
        </pc:sldMkLst>
      </pc:sldChg>
      <pc:sldChg chg="del">
        <pc:chgData name="Riccardo Banzi" userId="S::s4343934@studenti.unige.it::16dc963c-8fee-4af0-b4f3-5a77d1faf8ec" providerId="AD" clId="Web-{AF820C05-27D1-8A8C-FB9C-ABC5AD540393}" dt="2021-10-15T12:23:58.745" v="72"/>
        <pc:sldMkLst>
          <pc:docMk/>
          <pc:sldMk cId="3873642644" sldId="267"/>
        </pc:sldMkLst>
      </pc:sldChg>
      <pc:sldChg chg="del">
        <pc:chgData name="Riccardo Banzi" userId="S::s4343934@studenti.unige.it::16dc963c-8fee-4af0-b4f3-5a77d1faf8ec" providerId="AD" clId="Web-{AF820C05-27D1-8A8C-FB9C-ABC5AD540393}" dt="2021-10-15T13:00:55.883" v="195"/>
        <pc:sldMkLst>
          <pc:docMk/>
          <pc:sldMk cId="3999135237" sldId="268"/>
        </pc:sldMkLst>
      </pc:sldChg>
      <pc:sldChg chg="del">
        <pc:chgData name="Riccardo Banzi" userId="S::s4343934@studenti.unige.it::16dc963c-8fee-4af0-b4f3-5a77d1faf8ec" providerId="AD" clId="Web-{AF820C05-27D1-8A8C-FB9C-ABC5AD540393}" dt="2021-10-15T16:45:53.349" v="787"/>
        <pc:sldMkLst>
          <pc:docMk/>
          <pc:sldMk cId="1643118292" sldId="269"/>
        </pc:sldMkLst>
      </pc:sldChg>
      <pc:sldChg chg="del">
        <pc:chgData name="Riccardo Banzi" userId="S::s4343934@studenti.unige.it::16dc963c-8fee-4af0-b4f3-5a77d1faf8ec" providerId="AD" clId="Web-{AF820C05-27D1-8A8C-FB9C-ABC5AD540393}" dt="2021-10-15T12:23:55.354" v="71"/>
        <pc:sldMkLst>
          <pc:docMk/>
          <pc:sldMk cId="3987287866" sldId="312"/>
        </pc:sldMkLst>
      </pc:sldChg>
      <pc:sldChg chg="addSp delSp modSp">
        <pc:chgData name="Riccardo Banzi" userId="S::s4343934@studenti.unige.it::16dc963c-8fee-4af0-b4f3-5a77d1faf8ec" providerId="AD" clId="Web-{AF820C05-27D1-8A8C-FB9C-ABC5AD540393}" dt="2021-10-15T13:00:36.117" v="194"/>
        <pc:sldMkLst>
          <pc:docMk/>
          <pc:sldMk cId="1402144875" sldId="313"/>
        </pc:sldMkLst>
        <pc:spChg chg="mod">
          <ac:chgData name="Riccardo Banzi" userId="S::s4343934@studenti.unige.it::16dc963c-8fee-4af0-b4f3-5a77d1faf8ec" providerId="AD" clId="Web-{AF820C05-27D1-8A8C-FB9C-ABC5AD540393}" dt="2021-10-15T12:57:37.629" v="147" actId="20577"/>
          <ac:spMkLst>
            <pc:docMk/>
            <pc:sldMk cId="1402144875" sldId="313"/>
            <ac:spMk id="4" creationId="{BD217F9A-4515-429E-8208-05E781EB285D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2:57:12.659" v="141" actId="20577"/>
          <ac:spMkLst>
            <pc:docMk/>
            <pc:sldMk cId="1402144875" sldId="313"/>
            <ac:spMk id="5" creationId="{37ECB637-4045-4405-9435-EED3FB1D177B}"/>
          </ac:spMkLst>
        </pc:spChg>
        <pc:spChg chg="add del mod ord">
          <ac:chgData name="Riccardo Banzi" userId="S::s4343934@studenti.unige.it::16dc963c-8fee-4af0-b4f3-5a77d1faf8ec" providerId="AD" clId="Web-{AF820C05-27D1-8A8C-FB9C-ABC5AD540393}" dt="2021-10-15T12:50:32.105" v="94"/>
          <ac:spMkLst>
            <pc:docMk/>
            <pc:sldMk cId="1402144875" sldId="313"/>
            <ac:spMk id="6" creationId="{9333A241-89F0-4E3C-9AA1-C5BF3F33AD1E}"/>
          </ac:spMkLst>
        </pc:spChg>
        <pc:spChg chg="del mod">
          <ac:chgData name="Riccardo Banzi" userId="S::s4343934@studenti.unige.it::16dc963c-8fee-4af0-b4f3-5a77d1faf8ec" providerId="AD" clId="Web-{AF820C05-27D1-8A8C-FB9C-ABC5AD540393}" dt="2021-10-15T13:00:36.117" v="193"/>
          <ac:spMkLst>
            <pc:docMk/>
            <pc:sldMk cId="1402144875" sldId="313"/>
            <ac:spMk id="11" creationId="{D6E537DB-913E-4C7B-B869-7DF5A42A10B5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3:00:33.992" v="189"/>
          <ac:spMkLst>
            <pc:docMk/>
            <pc:sldMk cId="1402144875" sldId="313"/>
            <ac:spMk id="12" creationId="{7F7F5125-B53B-454D-A93F-E0978849D620}"/>
          </ac:spMkLst>
        </pc:spChg>
        <pc:spChg chg="add del mod ord">
          <ac:chgData name="Riccardo Banzi" userId="S::s4343934@studenti.unige.it::16dc963c-8fee-4af0-b4f3-5a77d1faf8ec" providerId="AD" clId="Web-{AF820C05-27D1-8A8C-FB9C-ABC5AD540393}" dt="2021-10-15T13:00:33.992" v="191"/>
          <ac:spMkLst>
            <pc:docMk/>
            <pc:sldMk cId="1402144875" sldId="313"/>
            <ac:spMk id="13" creationId="{95454C7A-C166-4B54-81C9-61613A131D31}"/>
          </ac:spMkLst>
        </pc:spChg>
        <pc:spChg chg="add del mod ord">
          <ac:chgData name="Riccardo Banzi" userId="S::s4343934@studenti.unige.it::16dc963c-8fee-4af0-b4f3-5a77d1faf8ec" providerId="AD" clId="Web-{AF820C05-27D1-8A8C-FB9C-ABC5AD540393}" dt="2021-10-15T13:00:36.117" v="194"/>
          <ac:spMkLst>
            <pc:docMk/>
            <pc:sldMk cId="1402144875" sldId="313"/>
            <ac:spMk id="14" creationId="{76315B5D-8D0F-4532-8287-1179A8E11EC0}"/>
          </ac:spMkLst>
        </pc:spChg>
        <pc:picChg chg="add del mod">
          <ac:chgData name="Riccardo Banzi" userId="S::s4343934@studenti.unige.it::16dc963c-8fee-4af0-b4f3-5a77d1faf8ec" providerId="AD" clId="Web-{AF820C05-27D1-8A8C-FB9C-ABC5AD540393}" dt="2021-10-15T12:50:30.402" v="93"/>
          <ac:picMkLst>
            <pc:docMk/>
            <pc:sldMk cId="1402144875" sldId="313"/>
            <ac:picMk id="2" creationId="{0D5A88CA-5346-4E36-A326-C747B1633666}"/>
          </ac:picMkLst>
        </pc:picChg>
        <pc:picChg chg="add del mod">
          <ac:chgData name="Riccardo Banzi" userId="S::s4343934@studenti.unige.it::16dc963c-8fee-4af0-b4f3-5a77d1faf8ec" providerId="AD" clId="Web-{AF820C05-27D1-8A8C-FB9C-ABC5AD540393}" dt="2021-10-15T12:50:58.558" v="98"/>
          <ac:picMkLst>
            <pc:docMk/>
            <pc:sldMk cId="1402144875" sldId="313"/>
            <ac:picMk id="7" creationId="{A44CAE85-3D30-4613-88C3-F0B288C49061}"/>
          </ac:picMkLst>
        </pc:picChg>
        <pc:picChg chg="add del mod">
          <ac:chgData name="Riccardo Banzi" userId="S::s4343934@studenti.unige.it::16dc963c-8fee-4af0-b4f3-5a77d1faf8ec" providerId="AD" clId="Web-{AF820C05-27D1-8A8C-FB9C-ABC5AD540393}" dt="2021-10-15T13:00:36.117" v="192"/>
          <ac:picMkLst>
            <pc:docMk/>
            <pc:sldMk cId="1402144875" sldId="313"/>
            <ac:picMk id="8" creationId="{B47B79DD-6891-4097-8D3C-B5D727EE7C47}"/>
          </ac:picMkLst>
        </pc:picChg>
        <pc:picChg chg="add del mod">
          <ac:chgData name="Riccardo Banzi" userId="S::s4343934@studenti.unige.it::16dc963c-8fee-4af0-b4f3-5a77d1faf8ec" providerId="AD" clId="Web-{AF820C05-27D1-8A8C-FB9C-ABC5AD540393}" dt="2021-10-15T12:53:51.327" v="105"/>
          <ac:picMkLst>
            <pc:docMk/>
            <pc:sldMk cId="1402144875" sldId="313"/>
            <ac:picMk id="9" creationId="{900854DE-1BED-45E1-A2D2-F5F4D31A6F8B}"/>
          </ac:picMkLst>
        </pc:picChg>
        <pc:picChg chg="add del mod">
          <ac:chgData name="Riccardo Banzi" userId="S::s4343934@studenti.unige.it::16dc963c-8fee-4af0-b4f3-5a77d1faf8ec" providerId="AD" clId="Web-{AF820C05-27D1-8A8C-FB9C-ABC5AD540393}" dt="2021-10-15T13:00:33.992" v="190"/>
          <ac:picMkLst>
            <pc:docMk/>
            <pc:sldMk cId="1402144875" sldId="313"/>
            <ac:picMk id="10" creationId="{D8E874DA-223E-4C83-89F0-ED844C8CFC71}"/>
          </ac:picMkLst>
        </pc:picChg>
      </pc:sldChg>
      <pc:sldChg chg="addSp delSp add replId">
        <pc:chgData name="Riccardo Banzi" userId="S::s4343934@studenti.unige.it::16dc963c-8fee-4af0-b4f3-5a77d1faf8ec" providerId="AD" clId="Web-{AF820C05-27D1-8A8C-FB9C-ABC5AD540393}" dt="2021-10-15T13:00:27.945" v="188"/>
        <pc:sldMkLst>
          <pc:docMk/>
          <pc:sldMk cId="3529777170" sldId="314"/>
        </pc:sldMkLst>
        <pc:spChg chg="add del">
          <ac:chgData name="Riccardo Banzi" userId="S::s4343934@studenti.unige.it::16dc963c-8fee-4af0-b4f3-5a77d1faf8ec" providerId="AD" clId="Web-{AF820C05-27D1-8A8C-FB9C-ABC5AD540393}" dt="2021-10-15T13:00:22.507" v="187"/>
          <ac:spMkLst>
            <pc:docMk/>
            <pc:sldMk cId="3529777170" sldId="314"/>
            <ac:spMk id="14" creationId="{76315B5D-8D0F-4532-8287-1179A8E11EC0}"/>
          </ac:spMkLst>
        </pc:spChg>
        <pc:picChg chg="add del">
          <ac:chgData name="Riccardo Banzi" userId="S::s4343934@studenti.unige.it::16dc963c-8fee-4af0-b4f3-5a77d1faf8ec" providerId="AD" clId="Web-{AF820C05-27D1-8A8C-FB9C-ABC5AD540393}" dt="2021-10-15T13:00:27.945" v="188"/>
          <ac:picMkLst>
            <pc:docMk/>
            <pc:sldMk cId="3529777170" sldId="314"/>
            <ac:picMk id="8" creationId="{B47B79DD-6891-4097-8D3C-B5D727EE7C47}"/>
          </ac:picMkLst>
        </pc:picChg>
      </pc:sldChg>
      <pc:sldChg chg="addSp delSp modSp add replId">
        <pc:chgData name="Riccardo Banzi" userId="S::s4343934@studenti.unige.it::16dc963c-8fee-4af0-b4f3-5a77d1faf8ec" providerId="AD" clId="Web-{AF820C05-27D1-8A8C-FB9C-ABC5AD540393}" dt="2021-10-15T15:48:17.907" v="430"/>
        <pc:sldMkLst>
          <pc:docMk/>
          <pc:sldMk cId="2117024310" sldId="315"/>
        </pc:sldMkLst>
        <pc:spChg chg="mod">
          <ac:chgData name="Riccardo Banzi" userId="S::s4343934@studenti.unige.it::16dc963c-8fee-4af0-b4f3-5a77d1faf8ec" providerId="AD" clId="Web-{AF820C05-27D1-8A8C-FB9C-ABC5AD540393}" dt="2021-10-15T15:47:12.420" v="417" actId="20577"/>
          <ac:spMkLst>
            <pc:docMk/>
            <pc:sldMk cId="2117024310" sldId="315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3:02:16.041" v="204"/>
          <ac:spMkLst>
            <pc:docMk/>
            <pc:sldMk cId="2117024310" sldId="315"/>
            <ac:spMk id="4" creationId="{BD217F9A-4515-429E-8208-05E781EB285D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5:48:04.937" v="427" actId="1076"/>
          <ac:spMkLst>
            <pc:docMk/>
            <pc:sldMk cId="2117024310" sldId="315"/>
            <ac:spMk id="4" creationId="{DD22082E-501E-4531-8867-4277F2C708FB}"/>
          </ac:spMkLst>
        </pc:spChg>
        <pc:spChg chg="mod">
          <ac:chgData name="Riccardo Banzi" userId="S::s4343934@studenti.unige.it::16dc963c-8fee-4af0-b4f3-5a77d1faf8ec" providerId="AD" clId="Web-{AF820C05-27D1-8A8C-FB9C-ABC5AD540393}" dt="2021-10-15T15:47:37.452" v="420" actId="1076"/>
          <ac:spMkLst>
            <pc:docMk/>
            <pc:sldMk cId="2117024310" sldId="315"/>
            <ac:spMk id="5" creationId="{37ECB637-4045-4405-9435-EED3FB1D177B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5:48:16.610" v="429"/>
          <ac:spMkLst>
            <pc:docMk/>
            <pc:sldMk cId="2117024310" sldId="315"/>
            <ac:spMk id="6" creationId="{73A37490-7252-4AF8-BAE3-BE4A3C6FD1F0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5:48:17.907" v="430"/>
          <ac:spMkLst>
            <pc:docMk/>
            <pc:sldMk cId="2117024310" sldId="315"/>
            <ac:spMk id="7" creationId="{59D5B0DD-8A43-4930-8C90-617437A91A27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3:02:13.431" v="203"/>
          <ac:spMkLst>
            <pc:docMk/>
            <pc:sldMk cId="2117024310" sldId="315"/>
            <ac:spMk id="11" creationId="{D6E537DB-913E-4C7B-B869-7DF5A42A10B5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3:02:08.556" v="200"/>
          <ac:spMkLst>
            <pc:docMk/>
            <pc:sldMk cId="2117024310" sldId="315"/>
            <ac:spMk id="12" creationId="{7F7F5125-B53B-454D-A93F-E0978849D620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3:02:11.072" v="202"/>
          <ac:spMkLst>
            <pc:docMk/>
            <pc:sldMk cId="2117024310" sldId="315"/>
            <ac:spMk id="13" creationId="{95454C7A-C166-4B54-81C9-61613A131D31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3:02:06.509" v="199"/>
          <ac:spMkLst>
            <pc:docMk/>
            <pc:sldMk cId="2117024310" sldId="315"/>
            <ac:spMk id="14" creationId="{76315B5D-8D0F-4532-8287-1179A8E11EC0}"/>
          </ac:spMkLst>
        </pc:spChg>
        <pc:picChg chg="del">
          <ac:chgData name="Riccardo Banzi" userId="S::s4343934@studenti.unige.it::16dc963c-8fee-4af0-b4f3-5a77d1faf8ec" providerId="AD" clId="Web-{AF820C05-27D1-8A8C-FB9C-ABC5AD540393}" dt="2021-10-15T13:02:05.712" v="198"/>
          <ac:picMkLst>
            <pc:docMk/>
            <pc:sldMk cId="2117024310" sldId="315"/>
            <ac:picMk id="8" creationId="{B47B79DD-6891-4097-8D3C-B5D727EE7C47}"/>
          </ac:picMkLst>
        </pc:picChg>
        <pc:picChg chg="del">
          <ac:chgData name="Riccardo Banzi" userId="S::s4343934@studenti.unige.it::16dc963c-8fee-4af0-b4f3-5a77d1faf8ec" providerId="AD" clId="Web-{AF820C05-27D1-8A8C-FB9C-ABC5AD540393}" dt="2021-10-15T13:02:10.384" v="201"/>
          <ac:picMkLst>
            <pc:docMk/>
            <pc:sldMk cId="2117024310" sldId="315"/>
            <ac:picMk id="10" creationId="{D8E874DA-223E-4C83-89F0-ED844C8CFC71}"/>
          </ac:picMkLst>
        </pc:picChg>
      </pc:sldChg>
      <pc:sldChg chg="add replId">
        <pc:chgData name="Riccardo Banzi" userId="S::s4343934@studenti.unige.it::16dc963c-8fee-4af0-b4f3-5a77d1faf8ec" providerId="AD" clId="Web-{AF820C05-27D1-8A8C-FB9C-ABC5AD540393}" dt="2021-10-15T15:48:13.250" v="428"/>
        <pc:sldMkLst>
          <pc:docMk/>
          <pc:sldMk cId="3407949011" sldId="316"/>
        </pc:sldMkLst>
      </pc:sldChg>
      <pc:sldChg chg="addSp delSp modSp add replId">
        <pc:chgData name="Riccardo Banzi" userId="S::s4343934@studenti.unige.it::16dc963c-8fee-4af0-b4f3-5a77d1faf8ec" providerId="AD" clId="Web-{AF820C05-27D1-8A8C-FB9C-ABC5AD540393}" dt="2021-10-15T16:45:34.973" v="786"/>
        <pc:sldMkLst>
          <pc:docMk/>
          <pc:sldMk cId="4126279274" sldId="317"/>
        </pc:sldMkLst>
        <pc:spChg chg="mod">
          <ac:chgData name="Riccardo Banzi" userId="S::s4343934@studenti.unige.it::16dc963c-8fee-4af0-b4f3-5a77d1faf8ec" providerId="AD" clId="Web-{AF820C05-27D1-8A8C-FB9C-ABC5AD540393}" dt="2021-10-15T16:43:08.781" v="777" actId="20577"/>
          <ac:spMkLst>
            <pc:docMk/>
            <pc:sldMk cId="4126279274" sldId="317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5:49:06.580" v="433"/>
          <ac:spMkLst>
            <pc:docMk/>
            <pc:sldMk cId="4126279274" sldId="317"/>
            <ac:spMk id="4" creationId="{DD22082E-501E-4531-8867-4277F2C708FB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5:49:04.424" v="432"/>
          <ac:spMkLst>
            <pc:docMk/>
            <pc:sldMk cId="4126279274" sldId="317"/>
            <ac:spMk id="5" creationId="{37ECB637-4045-4405-9435-EED3FB1D177B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5:49:08.127" v="434"/>
          <ac:spMkLst>
            <pc:docMk/>
            <pc:sldMk cId="4126279274" sldId="317"/>
            <ac:spMk id="6" creationId="{73A37490-7252-4AF8-BAE3-BE4A3C6FD1F0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5:49:09.877" v="435"/>
          <ac:spMkLst>
            <pc:docMk/>
            <pc:sldMk cId="4126279274" sldId="317"/>
            <ac:spMk id="7" creationId="{59D5B0DD-8A43-4930-8C90-617437A91A27}"/>
          </ac:spMkLst>
        </pc:spChg>
        <pc:spChg chg="add mod ord">
          <ac:chgData name="Riccardo Banzi" userId="S::s4343934@studenti.unige.it::16dc963c-8fee-4af0-b4f3-5a77d1faf8ec" providerId="AD" clId="Web-{AF820C05-27D1-8A8C-FB9C-ABC5AD540393}" dt="2021-10-15T15:54:20.403" v="449" actId="1076"/>
          <ac:spMkLst>
            <pc:docMk/>
            <pc:sldMk cId="4126279274" sldId="317"/>
            <ac:spMk id="8" creationId="{33E1358F-E2C9-46EF-8415-F65E514BDD1D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6:45:34.973" v="786"/>
          <ac:spMkLst>
            <pc:docMk/>
            <pc:sldMk cId="4126279274" sldId="317"/>
            <ac:spMk id="10" creationId="{F2E9302F-E6CD-441B-BACC-D8F52483A7B3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6:45:34.973" v="785"/>
          <ac:spMkLst>
            <pc:docMk/>
            <pc:sldMk cId="4126279274" sldId="317"/>
            <ac:spMk id="11" creationId="{94C4F738-2790-4000-9B7E-552520E5D447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6:45:34.973" v="784"/>
          <ac:spMkLst>
            <pc:docMk/>
            <pc:sldMk cId="4126279274" sldId="317"/>
            <ac:spMk id="12" creationId="{3CFE91DD-A9B9-4E77-ABD2-88BC1F39848F}"/>
          </ac:spMkLst>
        </pc:spChg>
        <pc:spChg chg="add del mod">
          <ac:chgData name="Riccardo Banzi" userId="S::s4343934@studenti.unige.it::16dc963c-8fee-4af0-b4f3-5a77d1faf8ec" providerId="AD" clId="Web-{AF820C05-27D1-8A8C-FB9C-ABC5AD540393}" dt="2021-10-15T16:45:34.973" v="783"/>
          <ac:spMkLst>
            <pc:docMk/>
            <pc:sldMk cId="4126279274" sldId="317"/>
            <ac:spMk id="13" creationId="{402F2448-D82A-4738-B213-3BC9DC836414}"/>
          </ac:spMkLst>
        </pc:spChg>
        <pc:picChg chg="add mod">
          <ac:chgData name="Riccardo Banzi" userId="S::s4343934@studenti.unige.it::16dc963c-8fee-4af0-b4f3-5a77d1faf8ec" providerId="AD" clId="Web-{AF820C05-27D1-8A8C-FB9C-ABC5AD540393}" dt="2021-10-15T15:54:24.231" v="450" actId="1076"/>
          <ac:picMkLst>
            <pc:docMk/>
            <pc:sldMk cId="4126279274" sldId="317"/>
            <ac:picMk id="2" creationId="{EDE4D46F-1129-4609-AEDF-6EDADA7A41CC}"/>
          </ac:picMkLst>
        </pc:picChg>
      </pc:sldChg>
      <pc:sldChg chg="addSp delSp modSp add replId">
        <pc:chgData name="Riccardo Banzi" userId="S::s4343934@studenti.unige.it::16dc963c-8fee-4af0-b4f3-5a77d1faf8ec" providerId="AD" clId="Web-{AF820C05-27D1-8A8C-FB9C-ABC5AD540393}" dt="2021-10-15T16:43:16.312" v="779" actId="20577"/>
        <pc:sldMkLst>
          <pc:docMk/>
          <pc:sldMk cId="373521366" sldId="318"/>
        </pc:sldMkLst>
        <pc:spChg chg="mod">
          <ac:chgData name="Riccardo Banzi" userId="S::s4343934@studenti.unige.it::16dc963c-8fee-4af0-b4f3-5a77d1faf8ec" providerId="AD" clId="Web-{AF820C05-27D1-8A8C-FB9C-ABC5AD540393}" dt="2021-10-15T16:43:16.312" v="779" actId="20577"/>
          <ac:spMkLst>
            <pc:docMk/>
            <pc:sldMk cId="373521366" sldId="318"/>
            <ac:spMk id="3" creationId="{74E365F7-4F0B-4413-8810-E3DB0B34E07E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6:21:28.425" v="565" actId="1076"/>
          <ac:spMkLst>
            <pc:docMk/>
            <pc:sldMk cId="373521366" sldId="318"/>
            <ac:spMk id="4" creationId="{704E2265-F7B6-40C7-8225-D86E89051A27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6:22:08.756" v="585" actId="1076"/>
          <ac:spMkLst>
            <pc:docMk/>
            <pc:sldMk cId="373521366" sldId="318"/>
            <ac:spMk id="5" creationId="{62D42D95-F51B-4F1F-ADCD-FF527638C92E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0:15.204" v="538"/>
          <ac:spMkLst>
            <pc:docMk/>
            <pc:sldMk cId="373521366" sldId="318"/>
            <ac:spMk id="10" creationId="{F2E9302F-E6CD-441B-BACC-D8F52483A7B3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0:16.329" v="539"/>
          <ac:spMkLst>
            <pc:docMk/>
            <pc:sldMk cId="373521366" sldId="318"/>
            <ac:spMk id="11" creationId="{94C4F738-2790-4000-9B7E-552520E5D447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0:17.516" v="540"/>
          <ac:spMkLst>
            <pc:docMk/>
            <pc:sldMk cId="373521366" sldId="318"/>
            <ac:spMk id="12" creationId="{3CFE91DD-A9B9-4E77-ABD2-88BC1F39848F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0:18.876" v="541"/>
          <ac:spMkLst>
            <pc:docMk/>
            <pc:sldMk cId="373521366" sldId="318"/>
            <ac:spMk id="13" creationId="{402F2448-D82A-4738-B213-3BC9DC836414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6:24:16.229" v="662" actId="20577"/>
          <ac:spMkLst>
            <pc:docMk/>
            <pc:sldMk cId="373521366" sldId="318"/>
            <ac:spMk id="15" creationId="{9BF14EE5-1602-4261-9345-339952894497}"/>
          </ac:spMkLst>
        </pc:spChg>
      </pc:sldChg>
      <pc:sldChg chg="addSp delSp modSp add replId">
        <pc:chgData name="Riccardo Banzi" userId="S::s4343934@studenti.unige.it::16dc963c-8fee-4af0-b4f3-5a77d1faf8ec" providerId="AD" clId="Web-{AF820C05-27D1-8A8C-FB9C-ABC5AD540393}" dt="2021-10-15T16:43:22.172" v="781" actId="20577"/>
        <pc:sldMkLst>
          <pc:docMk/>
          <pc:sldMk cId="2983717523" sldId="319"/>
        </pc:sldMkLst>
        <pc:spChg chg="mod">
          <ac:chgData name="Riccardo Banzi" userId="S::s4343934@studenti.unige.it::16dc963c-8fee-4af0-b4f3-5a77d1faf8ec" providerId="AD" clId="Web-{AF820C05-27D1-8A8C-FB9C-ABC5AD540393}" dt="2021-10-15T16:43:22.172" v="781" actId="20577"/>
          <ac:spMkLst>
            <pc:docMk/>
            <pc:sldMk cId="2983717523" sldId="319"/>
            <ac:spMk id="3" creationId="{74E365F7-4F0B-4413-8810-E3DB0B34E07E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4:39.776" v="664"/>
          <ac:spMkLst>
            <pc:docMk/>
            <pc:sldMk cId="2983717523" sldId="319"/>
            <ac:spMk id="4" creationId="{704E2265-F7B6-40C7-8225-D86E89051A27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4:40.808" v="665"/>
          <ac:spMkLst>
            <pc:docMk/>
            <pc:sldMk cId="2983717523" sldId="319"/>
            <ac:spMk id="5" creationId="{62D42D95-F51B-4F1F-ADCD-FF527638C92E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6:41:17.012" v="749" actId="1076"/>
          <ac:spMkLst>
            <pc:docMk/>
            <pc:sldMk cId="2983717523" sldId="319"/>
            <ac:spMk id="6" creationId="{EFECD126-8482-4B33-A830-5A25014DC331}"/>
          </ac:spMkLst>
        </pc:spChg>
        <pc:spChg chg="add mod">
          <ac:chgData name="Riccardo Banzi" userId="S::s4343934@studenti.unige.it::16dc963c-8fee-4af0-b4f3-5a77d1faf8ec" providerId="AD" clId="Web-{AF820C05-27D1-8A8C-FB9C-ABC5AD540393}" dt="2021-10-15T16:41:54.591" v="775" actId="20577"/>
          <ac:spMkLst>
            <pc:docMk/>
            <pc:sldMk cId="2983717523" sldId="319"/>
            <ac:spMk id="10" creationId="{B4A58026-6343-47CD-8D94-64EC2F1BF0EE}"/>
          </ac:spMkLst>
        </pc:spChg>
        <pc:spChg chg="del">
          <ac:chgData name="Riccardo Banzi" userId="S::s4343934@studenti.unige.it::16dc963c-8fee-4af0-b4f3-5a77d1faf8ec" providerId="AD" clId="Web-{AF820C05-27D1-8A8C-FB9C-ABC5AD540393}" dt="2021-10-15T16:24:42.526" v="666"/>
          <ac:spMkLst>
            <pc:docMk/>
            <pc:sldMk cId="2983717523" sldId="319"/>
            <ac:spMk id="15" creationId="{9BF14EE5-1602-4261-9345-339952894497}"/>
          </ac:spMkLst>
        </pc:spChg>
      </pc:sldChg>
      <pc:sldChg chg="add replId">
        <pc:chgData name="Riccardo Banzi" userId="S::s4343934@studenti.unige.it::16dc963c-8fee-4af0-b4f3-5a77d1faf8ec" providerId="AD" clId="Web-{AF820C05-27D1-8A8C-FB9C-ABC5AD540393}" dt="2021-10-15T16:45:31.285" v="782"/>
        <pc:sldMkLst>
          <pc:docMk/>
          <pc:sldMk cId="189255252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2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2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6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7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Typical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States of a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Supersymmetric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Black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Hole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With Finite Area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E4E67-C7A5-4616-ADB9-B043A72A8F7E}"/>
              </a:ext>
            </a:extLst>
          </p:cNvPr>
          <p:cNvSpPr txBox="1"/>
          <p:nvPr/>
        </p:nvSpPr>
        <p:spPr>
          <a:xfrm>
            <a:off x="2318084" y="4213061"/>
            <a:ext cx="240230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</a:rPr>
              <a:t>Candidato</a:t>
            </a:r>
            <a:endParaRPr lang="it-IT"/>
          </a:p>
          <a:p>
            <a:r>
              <a:rPr lang="it-IT" sz="2800">
                <a:latin typeface="Times New Roman"/>
                <a:cs typeface="Times New Roman"/>
              </a:rPr>
              <a:t>Riccardo Banzi</a:t>
            </a:r>
            <a:endParaRPr lang="it-IT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839623-50F2-43D7-8B18-03ED64BF2DD8}"/>
              </a:ext>
            </a:extLst>
          </p:cNvPr>
          <p:cNvSpPr txBox="1"/>
          <p:nvPr/>
        </p:nvSpPr>
        <p:spPr>
          <a:xfrm>
            <a:off x="4726906" y="6260933"/>
            <a:ext cx="22819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Genova, 28/10/2021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9A78A6-D0CE-4E9E-BB12-506D052A5162}"/>
              </a:ext>
            </a:extLst>
          </p:cNvPr>
          <p:cNvSpPr txBox="1"/>
          <p:nvPr/>
        </p:nvSpPr>
        <p:spPr>
          <a:xfrm>
            <a:off x="6970296" y="3781927"/>
            <a:ext cx="338488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  <a:cs typeface="Segoe UI"/>
              </a:rPr>
              <a:t>Relatore</a:t>
            </a:r>
            <a:endParaRPr lang="it-IT"/>
          </a:p>
          <a:p>
            <a:r>
              <a:rPr lang="it-IT" sz="2800">
                <a:latin typeface="Times New Roman"/>
                <a:cs typeface="Segoe UI"/>
              </a:rPr>
              <a:t>prof. Stefano Giusto</a:t>
            </a:r>
            <a:r>
              <a:rPr lang="en-US" sz="2800">
                <a:latin typeface="Times New Roman"/>
                <a:cs typeface="Segoe UI"/>
              </a:rPr>
              <a:t>​</a:t>
            </a:r>
            <a:endParaRPr lang="en-US"/>
          </a:p>
          <a:p>
            <a:r>
              <a:rPr lang="it-IT" sz="2800">
                <a:latin typeface="Arial Black"/>
                <a:cs typeface="Segoe UI"/>
              </a:rPr>
              <a:t>Correlatore</a:t>
            </a:r>
          </a:p>
          <a:p>
            <a:r>
              <a:rPr lang="it-IT" sz="2800">
                <a:latin typeface="Times New Roman"/>
                <a:cs typeface="Segoe UI"/>
              </a:rPr>
              <a:t>prof. Nicola Maggiore</a:t>
            </a:r>
            <a:endParaRPr lang="it-IT"/>
          </a:p>
        </p:txBody>
      </p:sp>
      <p:pic>
        <p:nvPicPr>
          <p:cNvPr id="7" name="Immagine 8">
            <a:extLst>
              <a:ext uri="{FF2B5EF4-FFF2-40B4-BE49-F238E27FC236}">
                <a16:creationId xmlns:a16="http://schemas.microsoft.com/office/drawing/2014/main" id="{69BD5129-9216-4BF4-BCC2-B4D6F667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077133"/>
            <a:ext cx="6172200" cy="13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8FE08E7-E99D-49BB-882F-0B03F2E71FE7}"/>
              </a:ext>
            </a:extLst>
          </p:cNvPr>
          <p:cNvSpPr/>
          <p:nvPr/>
        </p:nvSpPr>
        <p:spPr>
          <a:xfrm>
            <a:off x="525379" y="2460458"/>
            <a:ext cx="4842709" cy="691816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1. THEORETICAL PROBLEMS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1E28DCE-7267-4A51-AA09-ED9555B20A6C}"/>
              </a:ext>
            </a:extLst>
          </p:cNvPr>
          <p:cNvSpPr/>
          <p:nvPr/>
        </p:nvSpPr>
        <p:spPr>
          <a:xfrm>
            <a:off x="1598194" y="3282616"/>
            <a:ext cx="5273840" cy="691816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2. THE FUZZBALL CONJECTURE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5BE62F2B-415C-4604-97D9-46731B618E5A}"/>
              </a:ext>
            </a:extLst>
          </p:cNvPr>
          <p:cNvSpPr/>
          <p:nvPr/>
        </p:nvSpPr>
        <p:spPr>
          <a:xfrm>
            <a:off x="4997114" y="4926930"/>
            <a:ext cx="4842709" cy="691816"/>
          </a:xfrm>
          <a:prstGeom prst="roundRect">
            <a:avLst/>
          </a:prstGeom>
          <a:solidFill>
            <a:srgbClr val="FA6D46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4. ORIGINAL CONTRIBUTION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4EEE95-7E77-4A07-A012-32B32C37CEBE}"/>
              </a:ext>
            </a:extLst>
          </p:cNvPr>
          <p:cNvSpPr/>
          <p:nvPr/>
        </p:nvSpPr>
        <p:spPr>
          <a:xfrm>
            <a:off x="3513219" y="4104773"/>
            <a:ext cx="4842709" cy="691816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tx1"/>
                </a:solidFill>
                <a:latin typeface="Arial Black"/>
              </a:rPr>
              <a:t>3. HOLOGRAPHY</a:t>
            </a:r>
            <a:endParaRPr lang="it-IT" sz="2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CEB0DC-E174-45C0-8595-4993A2899CF8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201651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8FE08E7-E99D-49BB-882F-0B03F2E71FE7}"/>
              </a:ext>
            </a:extLst>
          </p:cNvPr>
          <p:cNvSpPr/>
          <p:nvPr/>
        </p:nvSpPr>
        <p:spPr>
          <a:xfrm>
            <a:off x="525379" y="2460458"/>
            <a:ext cx="4842709" cy="691816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1. THEORETICAL PROBLEMS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FEC6092-FBAC-4890-B62D-503E53EDBA7F}"/>
              </a:ext>
            </a:extLst>
          </p:cNvPr>
          <p:cNvSpPr/>
          <p:nvPr/>
        </p:nvSpPr>
        <p:spPr>
          <a:xfrm>
            <a:off x="6711615" y="5749089"/>
            <a:ext cx="4842709" cy="691816"/>
          </a:xfrm>
          <a:prstGeom prst="roundRect">
            <a:avLst/>
          </a:prstGeom>
          <a:solidFill>
            <a:srgbClr val="E09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5. FUTURE DEVELOPMENTS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1E28DCE-7267-4A51-AA09-ED9555B20A6C}"/>
              </a:ext>
            </a:extLst>
          </p:cNvPr>
          <p:cNvSpPr/>
          <p:nvPr/>
        </p:nvSpPr>
        <p:spPr>
          <a:xfrm>
            <a:off x="1598194" y="3282616"/>
            <a:ext cx="5273840" cy="691816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2. THE FUZZBALL CONJECTURE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5BE62F2B-415C-4604-97D9-46731B618E5A}"/>
              </a:ext>
            </a:extLst>
          </p:cNvPr>
          <p:cNvSpPr/>
          <p:nvPr/>
        </p:nvSpPr>
        <p:spPr>
          <a:xfrm>
            <a:off x="4997114" y="4926930"/>
            <a:ext cx="4842709" cy="691816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4. ORIGINAL CONTRIBUTION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4EEE95-7E77-4A07-A012-32B32C37CEBE}"/>
              </a:ext>
            </a:extLst>
          </p:cNvPr>
          <p:cNvSpPr/>
          <p:nvPr/>
        </p:nvSpPr>
        <p:spPr>
          <a:xfrm>
            <a:off x="3513219" y="4104773"/>
            <a:ext cx="4842709" cy="691816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tx1"/>
                </a:solidFill>
                <a:latin typeface="Arial Black"/>
              </a:rPr>
              <a:t>3. HOLOGRAPHY</a:t>
            </a:r>
            <a:endParaRPr lang="it-IT" sz="2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C83AC7-8B1C-41B0-AC22-F3A04976FF3A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385957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7D9ACD7-5DB5-4645-B935-177197C6F845}"/>
              </a:ext>
            </a:extLst>
          </p:cNvPr>
          <p:cNvSpPr/>
          <p:nvPr/>
        </p:nvSpPr>
        <p:spPr>
          <a:xfrm>
            <a:off x="1969168" y="2510590"/>
            <a:ext cx="2747209" cy="1253288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What is a black hole?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3701716" y="1716505"/>
            <a:ext cx="47885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Created by squeezing mass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5618665" y="2895215"/>
            <a:ext cx="4006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Schwarzschild radius</a:t>
            </a:r>
          </a:p>
        </p:txBody>
      </p:sp>
      <p:pic>
        <p:nvPicPr>
          <p:cNvPr id="8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0762CE-A8CE-491B-B271-4BA22F76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21" y="2625772"/>
            <a:ext cx="2126877" cy="100723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2778E9-EDC9-413A-B1CF-89940CFCCC46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3/25</a:t>
            </a:r>
          </a:p>
        </p:txBody>
      </p:sp>
    </p:spTree>
    <p:extLst>
      <p:ext uri="{BB962C8B-B14F-4D97-AF65-F5344CB8AC3E}">
        <p14:creationId xmlns:p14="http://schemas.microsoft.com/office/powerpoint/2010/main" val="291322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7D9ACD7-5DB5-4645-B935-177197C6F845}"/>
              </a:ext>
            </a:extLst>
          </p:cNvPr>
          <p:cNvSpPr/>
          <p:nvPr/>
        </p:nvSpPr>
        <p:spPr>
          <a:xfrm>
            <a:off x="1969168" y="2510590"/>
            <a:ext cx="2747209" cy="1253288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What is a black hole?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3701716" y="1716505"/>
            <a:ext cx="47885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Created by squeezing mass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5618665" y="2895215"/>
            <a:ext cx="4006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Schwarzschild radius</a:t>
            </a:r>
          </a:p>
        </p:txBody>
      </p:sp>
      <p:pic>
        <p:nvPicPr>
          <p:cNvPr id="8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0762CE-A8CE-491B-B271-4BA22F76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21" y="2625772"/>
            <a:ext cx="2126877" cy="10072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39BC8-A240-47E4-AB4A-895B96FFB90C}"/>
              </a:ext>
            </a:extLst>
          </p:cNvPr>
          <p:cNvSpPr txBox="1"/>
          <p:nvPr/>
        </p:nvSpPr>
        <p:spPr>
          <a:xfrm>
            <a:off x="984584" y="5054089"/>
            <a:ext cx="53211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>
                <a:solidFill>
                  <a:srgbClr val="0070C0"/>
                </a:solidFill>
                <a:latin typeface="Arial Black"/>
              </a:rPr>
              <a:t>Event Horizon</a:t>
            </a:r>
            <a:r>
              <a:rPr lang="it-IT" sz="2200">
                <a:latin typeface="Arial Black"/>
              </a:rPr>
              <a:t>: Point of no return.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E3206E-A00C-49E2-A06E-0881AE52E494}"/>
              </a:ext>
            </a:extLst>
          </p:cNvPr>
          <p:cNvSpPr txBox="1"/>
          <p:nvPr/>
        </p:nvSpPr>
        <p:spPr>
          <a:xfrm>
            <a:off x="984585" y="5729980"/>
            <a:ext cx="744671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err="1">
                <a:solidFill>
                  <a:srgbClr val="0070C0"/>
                </a:solidFill>
                <a:latin typeface="Arial Black"/>
              </a:rPr>
              <a:t>Singularity</a:t>
            </a:r>
            <a:r>
              <a:rPr lang="it-IT" sz="2200">
                <a:latin typeface="Arial Black"/>
              </a:rPr>
              <a:t>: The mass is concentrated here.</a:t>
            </a:r>
          </a:p>
        </p:txBody>
      </p:sp>
      <p:pic>
        <p:nvPicPr>
          <p:cNvPr id="13" name="Immagine 11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1C73F48D-522A-42E6-8544-D298FADA9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654" y="3651965"/>
            <a:ext cx="2743200" cy="26987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C136D6-974D-437F-9C45-788CFAA69CD6}"/>
              </a:ext>
            </a:extLst>
          </p:cNvPr>
          <p:cNvSpPr txBox="1"/>
          <p:nvPr/>
        </p:nvSpPr>
        <p:spPr>
          <a:xfrm>
            <a:off x="984583" y="4243137"/>
            <a:ext cx="36255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err="1">
                <a:latin typeface="Arial Black"/>
              </a:rPr>
              <a:t>Characteristics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2DC804-E566-4516-B91A-4B2320B5417C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3/25</a:t>
            </a:r>
          </a:p>
        </p:txBody>
      </p:sp>
    </p:spTree>
    <p:extLst>
      <p:ext uri="{BB962C8B-B14F-4D97-AF65-F5344CB8AC3E}">
        <p14:creationId xmlns:p14="http://schemas.microsoft.com/office/powerpoint/2010/main" val="429425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FE1EC98-8B5D-45AD-8DAD-23AE1AE9EF65}"/>
              </a:ext>
            </a:extLst>
          </p:cNvPr>
          <p:cNvSpPr/>
          <p:nvPr/>
        </p:nvSpPr>
        <p:spPr>
          <a:xfrm>
            <a:off x="1826440" y="2714657"/>
            <a:ext cx="2065419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2550338" y="1756198"/>
            <a:ext cx="7402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</a:rPr>
              <a:t>Black </a:t>
            </a:r>
            <a:r>
              <a:rPr lang="it-IT" sz="2800" err="1">
                <a:latin typeface="Arial Black"/>
              </a:rPr>
              <a:t>holes</a:t>
            </a:r>
            <a:r>
              <a:rPr lang="it-IT" sz="2800">
                <a:latin typeface="Arial Black"/>
              </a:rPr>
              <a:t> can be </a:t>
            </a:r>
            <a:r>
              <a:rPr lang="it-IT" sz="2800" err="1">
                <a:latin typeface="Arial Black"/>
              </a:rPr>
              <a:t>assigned</a:t>
            </a:r>
            <a:r>
              <a:rPr lang="it-IT" sz="2800">
                <a:latin typeface="Arial Black"/>
              </a:rPr>
              <a:t> </a:t>
            </a:r>
            <a:r>
              <a:rPr lang="it-IT" sz="2800" err="1">
                <a:latin typeface="Arial Black"/>
              </a:rPr>
              <a:t>entropy</a:t>
            </a:r>
            <a:endParaRPr lang="it-IT" sz="2800">
              <a:latin typeface="Arial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4563680" y="2953969"/>
            <a:ext cx="59862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Arial Black"/>
              </a:rPr>
              <a:t>Bekenstein</a:t>
            </a:r>
            <a:r>
              <a:rPr lang="it-IT" sz="2800">
                <a:latin typeface="Arial Black"/>
              </a:rPr>
              <a:t>-Hawking </a:t>
            </a:r>
            <a:r>
              <a:rPr lang="it-IT" sz="2800" err="1">
                <a:latin typeface="Arial Black"/>
              </a:rPr>
              <a:t>entropy</a:t>
            </a:r>
            <a:endParaRPr lang="it-IT" sz="2800" err="1"/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2B77A595-9ABB-4F4E-B427-902FEDAA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9" y="2818342"/>
            <a:ext cx="1805444" cy="78613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E6A91D6-D964-49B1-A117-A6A50A3F345D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4/25</a:t>
            </a:r>
          </a:p>
        </p:txBody>
      </p:sp>
    </p:spTree>
    <p:extLst>
      <p:ext uri="{BB962C8B-B14F-4D97-AF65-F5344CB8AC3E}">
        <p14:creationId xmlns:p14="http://schemas.microsoft.com/office/powerpoint/2010/main" val="128941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FE1EC98-8B5D-45AD-8DAD-23AE1AE9EF65}"/>
              </a:ext>
            </a:extLst>
          </p:cNvPr>
          <p:cNvSpPr/>
          <p:nvPr/>
        </p:nvSpPr>
        <p:spPr>
          <a:xfrm>
            <a:off x="1826440" y="2714657"/>
            <a:ext cx="2065419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2550338" y="1756198"/>
            <a:ext cx="7402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</a:rPr>
              <a:t>Black </a:t>
            </a:r>
            <a:r>
              <a:rPr lang="it-IT" sz="2800" err="1">
                <a:latin typeface="Arial Black"/>
              </a:rPr>
              <a:t>holes</a:t>
            </a:r>
            <a:r>
              <a:rPr lang="it-IT" sz="2800">
                <a:latin typeface="Arial Black"/>
              </a:rPr>
              <a:t> can be </a:t>
            </a:r>
            <a:r>
              <a:rPr lang="it-IT" sz="2800" err="1">
                <a:latin typeface="Arial Black"/>
              </a:rPr>
              <a:t>assigned</a:t>
            </a:r>
            <a:r>
              <a:rPr lang="it-IT" sz="2800">
                <a:latin typeface="Arial Black"/>
              </a:rPr>
              <a:t> </a:t>
            </a:r>
            <a:r>
              <a:rPr lang="it-IT" sz="2800" err="1">
                <a:latin typeface="Arial Black"/>
              </a:rPr>
              <a:t>entropy</a:t>
            </a:r>
            <a:endParaRPr lang="it-IT" sz="2800">
              <a:latin typeface="Arial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4563680" y="2953969"/>
            <a:ext cx="59862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Arial Black"/>
              </a:rPr>
              <a:t>Bekenstein</a:t>
            </a:r>
            <a:r>
              <a:rPr lang="it-IT" sz="2800">
                <a:latin typeface="Arial Black"/>
              </a:rPr>
              <a:t>-Hawking </a:t>
            </a:r>
            <a:r>
              <a:rPr lang="it-IT" sz="2800" err="1">
                <a:latin typeface="Arial Black"/>
              </a:rPr>
              <a:t>entropy</a:t>
            </a:r>
            <a:endParaRPr lang="it-IT" sz="2800" err="1"/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2B77A595-9ABB-4F4E-B427-902FEDAA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9" y="2818342"/>
            <a:ext cx="1805444" cy="78613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2E0E69-7C4D-4390-8E63-289985B49751}"/>
              </a:ext>
            </a:extLst>
          </p:cNvPr>
          <p:cNvSpPr txBox="1"/>
          <p:nvPr/>
        </p:nvSpPr>
        <p:spPr>
          <a:xfrm>
            <a:off x="2283753" y="4256289"/>
            <a:ext cx="79522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 Black"/>
              </a:rPr>
              <a:t>Must </a:t>
            </a:r>
            <a:r>
              <a:rPr lang="it-IT" sz="2800" dirty="0" err="1">
                <a:latin typeface="Arial Black"/>
              </a:rPr>
              <a:t>have</a:t>
            </a:r>
            <a:r>
              <a:rPr lang="it-IT" sz="2800" dirty="0">
                <a:latin typeface="Arial Black"/>
              </a:rPr>
              <a:t> some </a:t>
            </a:r>
            <a:r>
              <a:rPr lang="it-IT" sz="2800" dirty="0" err="1">
                <a:latin typeface="Arial Black"/>
              </a:rPr>
              <a:t>statistical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significance</a:t>
            </a:r>
            <a:endParaRPr lang="it-IT" sz="2800" dirty="0">
              <a:latin typeface="Arial Black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5A323-2BC6-4891-9B81-DB5B81B64561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4/25</a:t>
            </a:r>
          </a:p>
        </p:txBody>
      </p:sp>
    </p:spTree>
    <p:extLst>
      <p:ext uri="{BB962C8B-B14F-4D97-AF65-F5344CB8AC3E}">
        <p14:creationId xmlns:p14="http://schemas.microsoft.com/office/powerpoint/2010/main" val="41849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FE1EC98-8B5D-45AD-8DAD-23AE1AE9EF65}"/>
              </a:ext>
            </a:extLst>
          </p:cNvPr>
          <p:cNvSpPr/>
          <p:nvPr/>
        </p:nvSpPr>
        <p:spPr>
          <a:xfrm>
            <a:off x="1826440" y="2714657"/>
            <a:ext cx="2065419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2550338" y="1756198"/>
            <a:ext cx="7402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</a:rPr>
              <a:t>Black </a:t>
            </a:r>
            <a:r>
              <a:rPr lang="it-IT" sz="2800" err="1">
                <a:latin typeface="Arial Black"/>
              </a:rPr>
              <a:t>holes</a:t>
            </a:r>
            <a:r>
              <a:rPr lang="it-IT" sz="2800">
                <a:latin typeface="Arial Black"/>
              </a:rPr>
              <a:t> can be </a:t>
            </a:r>
            <a:r>
              <a:rPr lang="it-IT" sz="2800" err="1">
                <a:latin typeface="Arial Black"/>
              </a:rPr>
              <a:t>assigned</a:t>
            </a:r>
            <a:r>
              <a:rPr lang="it-IT" sz="2800">
                <a:latin typeface="Arial Black"/>
              </a:rPr>
              <a:t> </a:t>
            </a:r>
            <a:r>
              <a:rPr lang="it-IT" sz="2800" err="1">
                <a:latin typeface="Arial Black"/>
              </a:rPr>
              <a:t>entropy</a:t>
            </a:r>
            <a:endParaRPr lang="it-IT" sz="2800">
              <a:latin typeface="Arial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4563680" y="2953969"/>
            <a:ext cx="59862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Arial Black"/>
              </a:rPr>
              <a:t>Bekenstein</a:t>
            </a:r>
            <a:r>
              <a:rPr lang="it-IT" sz="2800">
                <a:latin typeface="Arial Black"/>
              </a:rPr>
              <a:t>-Hawking </a:t>
            </a:r>
            <a:r>
              <a:rPr lang="it-IT" sz="2800" err="1">
                <a:latin typeface="Arial Black"/>
              </a:rPr>
              <a:t>entropy</a:t>
            </a:r>
            <a:endParaRPr lang="it-IT" sz="2800" err="1"/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2B77A595-9ABB-4F4E-B427-902FEDAA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9" y="2818342"/>
            <a:ext cx="1805444" cy="78613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2E0E69-7C4D-4390-8E63-289985B49751}"/>
              </a:ext>
            </a:extLst>
          </p:cNvPr>
          <p:cNvSpPr txBox="1"/>
          <p:nvPr/>
        </p:nvSpPr>
        <p:spPr>
          <a:xfrm>
            <a:off x="2283753" y="4256289"/>
            <a:ext cx="79522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 Black"/>
              </a:rPr>
              <a:t>Must </a:t>
            </a:r>
            <a:r>
              <a:rPr lang="it-IT" sz="2800" dirty="0" err="1">
                <a:latin typeface="Arial Black"/>
              </a:rPr>
              <a:t>have</a:t>
            </a:r>
            <a:r>
              <a:rPr lang="it-IT" sz="2800" dirty="0">
                <a:latin typeface="Arial Black"/>
              </a:rPr>
              <a:t> some </a:t>
            </a:r>
            <a:r>
              <a:rPr lang="it-IT" sz="2800" dirty="0" err="1">
                <a:latin typeface="Arial Black"/>
              </a:rPr>
              <a:t>statistical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significance</a:t>
            </a:r>
            <a:endParaRPr lang="it-IT" sz="2800" dirty="0">
              <a:latin typeface="Arial Black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412013-C65C-4AAF-A0F2-9C179BBB89CF}"/>
              </a:ext>
            </a:extLst>
          </p:cNvPr>
          <p:cNvSpPr/>
          <p:nvPr/>
        </p:nvSpPr>
        <p:spPr>
          <a:xfrm>
            <a:off x="1096878" y="5338011"/>
            <a:ext cx="2897603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E28E0F-6930-4609-976B-B06E1510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31" y="5543639"/>
            <a:ext cx="2743200" cy="5833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6287D9-E9E3-44A5-A8FF-DA9FD52F567B}"/>
              </a:ext>
            </a:extLst>
          </p:cNvPr>
          <p:cNvSpPr txBox="1"/>
          <p:nvPr/>
        </p:nvSpPr>
        <p:spPr>
          <a:xfrm>
            <a:off x="4425260" y="5335592"/>
            <a:ext cx="67001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  <a:ea typeface="+mn-lt"/>
                <a:cs typeface="+mn-lt"/>
              </a:rPr>
              <a:t>Ω=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2400" dirty="0">
                <a:latin typeface="Arial Black"/>
                <a:ea typeface="+mn-lt"/>
                <a:cs typeface="+mn-lt"/>
              </a:rPr>
              <a:t> 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corresponding</a:t>
            </a:r>
            <a:r>
              <a:rPr lang="it-IT" sz="2400" dirty="0">
                <a:latin typeface="Arial Black"/>
                <a:ea typeface="+mn-lt"/>
                <a:cs typeface="+mn-lt"/>
              </a:rPr>
              <a:t> to M,Q,J</a:t>
            </a:r>
            <a:endParaRPr lang="it-IT" sz="2400" dirty="0">
              <a:latin typeface="Arial Black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3C1EF4-E10C-4DC0-A107-FC0E6F72BB46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4/25</a:t>
            </a:r>
          </a:p>
        </p:txBody>
      </p:sp>
    </p:spTree>
    <p:extLst>
      <p:ext uri="{BB962C8B-B14F-4D97-AF65-F5344CB8AC3E}">
        <p14:creationId xmlns:p14="http://schemas.microsoft.com/office/powerpoint/2010/main" val="25372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FE1EC98-8B5D-45AD-8DAD-23AE1AE9EF65}"/>
              </a:ext>
            </a:extLst>
          </p:cNvPr>
          <p:cNvSpPr/>
          <p:nvPr/>
        </p:nvSpPr>
        <p:spPr>
          <a:xfrm>
            <a:off x="1826440" y="2714657"/>
            <a:ext cx="2065419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 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B9577A-8D02-46B3-9056-F83631B00E7F}"/>
              </a:ext>
            </a:extLst>
          </p:cNvPr>
          <p:cNvSpPr txBox="1"/>
          <p:nvPr/>
        </p:nvSpPr>
        <p:spPr>
          <a:xfrm>
            <a:off x="2550338" y="1756198"/>
            <a:ext cx="7402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latin typeface="Arial Black"/>
              </a:rPr>
              <a:t>Black </a:t>
            </a:r>
            <a:r>
              <a:rPr lang="it-IT" sz="2800" err="1">
                <a:latin typeface="Arial Black"/>
              </a:rPr>
              <a:t>holes</a:t>
            </a:r>
            <a:r>
              <a:rPr lang="it-IT" sz="2800">
                <a:latin typeface="Arial Black"/>
              </a:rPr>
              <a:t> can be </a:t>
            </a:r>
            <a:r>
              <a:rPr lang="it-IT" sz="2800" err="1">
                <a:latin typeface="Arial Black"/>
              </a:rPr>
              <a:t>assigned</a:t>
            </a:r>
            <a:r>
              <a:rPr lang="it-IT" sz="2800">
                <a:latin typeface="Arial Black"/>
              </a:rPr>
              <a:t> </a:t>
            </a:r>
            <a:r>
              <a:rPr lang="it-IT" sz="2800" err="1">
                <a:latin typeface="Arial Black"/>
              </a:rPr>
              <a:t>entropy</a:t>
            </a:r>
            <a:endParaRPr lang="it-IT" sz="2800">
              <a:latin typeface="Arial Black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9C5E1-B066-4357-9FFA-5E7E684098BE}"/>
              </a:ext>
            </a:extLst>
          </p:cNvPr>
          <p:cNvSpPr txBox="1"/>
          <p:nvPr/>
        </p:nvSpPr>
        <p:spPr>
          <a:xfrm>
            <a:off x="4563680" y="2953969"/>
            <a:ext cx="59862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err="1">
                <a:latin typeface="Arial Black"/>
              </a:rPr>
              <a:t>Bekenstein</a:t>
            </a:r>
            <a:r>
              <a:rPr lang="it-IT" sz="2800">
                <a:latin typeface="Arial Black"/>
              </a:rPr>
              <a:t>-Hawking </a:t>
            </a:r>
            <a:r>
              <a:rPr lang="it-IT" sz="2800" err="1">
                <a:latin typeface="Arial Black"/>
              </a:rPr>
              <a:t>entropy</a:t>
            </a:r>
            <a:endParaRPr lang="it-IT" sz="2800" err="1"/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2B77A595-9ABB-4F4E-B427-902FEDAA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9" y="2818342"/>
            <a:ext cx="1805444" cy="78613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62E0E69-7C4D-4390-8E63-289985B49751}"/>
              </a:ext>
            </a:extLst>
          </p:cNvPr>
          <p:cNvSpPr txBox="1"/>
          <p:nvPr/>
        </p:nvSpPr>
        <p:spPr>
          <a:xfrm>
            <a:off x="2283753" y="4256289"/>
            <a:ext cx="79522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 Black"/>
              </a:rPr>
              <a:t>Must </a:t>
            </a:r>
            <a:r>
              <a:rPr lang="it-IT" sz="2800" dirty="0" err="1">
                <a:latin typeface="Arial Black"/>
              </a:rPr>
              <a:t>have</a:t>
            </a:r>
            <a:r>
              <a:rPr lang="it-IT" sz="2800" dirty="0">
                <a:latin typeface="Arial Black"/>
              </a:rPr>
              <a:t> some </a:t>
            </a:r>
            <a:r>
              <a:rPr lang="it-IT" sz="2800" dirty="0" err="1">
                <a:latin typeface="Arial Black"/>
              </a:rPr>
              <a:t>statistical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significance</a:t>
            </a:r>
            <a:endParaRPr lang="it-IT" sz="2800" dirty="0">
              <a:latin typeface="Arial Black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412013-C65C-4AAF-A0F2-9C179BBB89CF}"/>
              </a:ext>
            </a:extLst>
          </p:cNvPr>
          <p:cNvSpPr/>
          <p:nvPr/>
        </p:nvSpPr>
        <p:spPr>
          <a:xfrm>
            <a:off x="1096878" y="5338011"/>
            <a:ext cx="2897603" cy="992604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E28E0F-6930-4609-976B-B06E1510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31" y="5543639"/>
            <a:ext cx="2743200" cy="5833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6287D9-E9E3-44A5-A8FF-DA9FD52F567B}"/>
              </a:ext>
            </a:extLst>
          </p:cNvPr>
          <p:cNvSpPr txBox="1"/>
          <p:nvPr/>
        </p:nvSpPr>
        <p:spPr>
          <a:xfrm>
            <a:off x="4425260" y="5335592"/>
            <a:ext cx="67001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  <a:ea typeface="+mn-lt"/>
                <a:cs typeface="+mn-lt"/>
              </a:rPr>
              <a:t>Ω=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2400" dirty="0">
                <a:latin typeface="Arial Black"/>
                <a:ea typeface="+mn-lt"/>
                <a:cs typeface="+mn-lt"/>
              </a:rPr>
              <a:t> 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corresponding</a:t>
            </a:r>
            <a:r>
              <a:rPr lang="it-IT" sz="2400" dirty="0">
                <a:latin typeface="Arial Black"/>
                <a:ea typeface="+mn-lt"/>
                <a:cs typeface="+mn-lt"/>
              </a:rPr>
              <a:t> to M,Q,J</a:t>
            </a:r>
            <a:endParaRPr lang="it-IT" sz="2400" dirty="0">
              <a:latin typeface="Arial Black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FD0B98-9CD9-4639-89D4-9DB2489AA119}"/>
              </a:ext>
            </a:extLst>
          </p:cNvPr>
          <p:cNvSpPr txBox="1"/>
          <p:nvPr/>
        </p:nvSpPr>
        <p:spPr>
          <a:xfrm>
            <a:off x="4425260" y="5897066"/>
            <a:ext cx="6810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  <a:ea typeface="+mn-lt"/>
                <a:cs typeface="+mn-lt"/>
              </a:rPr>
              <a:t>Ω=10^10^99 for solar mass black 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holes</a:t>
            </a:r>
            <a:endParaRPr lang="it-IT" sz="2400" dirty="0" err="1">
              <a:latin typeface="Arial Black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87DC30-6625-4554-9376-9CE040FBDDCD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4/25</a:t>
            </a:r>
          </a:p>
        </p:txBody>
      </p:sp>
    </p:spTree>
    <p:extLst>
      <p:ext uri="{BB962C8B-B14F-4D97-AF65-F5344CB8AC3E}">
        <p14:creationId xmlns:p14="http://schemas.microsoft.com/office/powerpoint/2010/main" val="389672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42A0CAE-287F-4D07-A979-181BF5CB2DA1}"/>
              </a:ext>
            </a:extLst>
          </p:cNvPr>
          <p:cNvSpPr txBox="1"/>
          <p:nvPr/>
        </p:nvSpPr>
        <p:spPr>
          <a:xfrm>
            <a:off x="2460100" y="1846432"/>
            <a:ext cx="772284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Where</a:t>
            </a:r>
            <a:r>
              <a:rPr lang="it-IT" sz="3000" dirty="0">
                <a:latin typeface="Arial Black"/>
                <a:ea typeface="+mn-lt"/>
                <a:cs typeface="+mn-lt"/>
              </a:rPr>
              <a:t> are the </a:t>
            </a:r>
            <a:r>
              <a:rPr lang="it-IT" sz="3000" dirty="0" err="1">
                <a:solidFill>
                  <a:srgbClr val="0070C0"/>
                </a:solidFill>
                <a:latin typeface="Arial Black"/>
                <a:ea typeface="+mn-lt"/>
                <a:cs typeface="+mn-lt"/>
              </a:rPr>
              <a:t>typical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3000" dirty="0">
                <a:latin typeface="Arial Black"/>
                <a:ea typeface="+mn-lt"/>
                <a:cs typeface="+mn-lt"/>
              </a:rPr>
              <a:t>?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64C791-F888-4493-85D4-CABC9DB562BE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5/25</a:t>
            </a:r>
          </a:p>
        </p:txBody>
      </p:sp>
    </p:spTree>
    <p:extLst>
      <p:ext uri="{BB962C8B-B14F-4D97-AF65-F5344CB8AC3E}">
        <p14:creationId xmlns:p14="http://schemas.microsoft.com/office/powerpoint/2010/main" val="281702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C3DDDABF-5972-459E-B4DC-41D6D3A34CD7}"/>
              </a:ext>
            </a:extLst>
          </p:cNvPr>
          <p:cNvSpPr/>
          <p:nvPr/>
        </p:nvSpPr>
        <p:spPr>
          <a:xfrm>
            <a:off x="7197893" y="2806365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95F8B9-8156-4D02-B386-0E4CF390FFA8}"/>
              </a:ext>
            </a:extLst>
          </p:cNvPr>
          <p:cNvSpPr/>
          <p:nvPr/>
        </p:nvSpPr>
        <p:spPr>
          <a:xfrm>
            <a:off x="2395287" y="2806366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74FF8A-4273-422D-AD8F-18466325053F}"/>
              </a:ext>
            </a:extLst>
          </p:cNvPr>
          <p:cNvSpPr txBox="1"/>
          <p:nvPr/>
        </p:nvSpPr>
        <p:spPr>
          <a:xfrm>
            <a:off x="2470126" y="2989433"/>
            <a:ext cx="27397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Microstates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446C0F-A0C6-42F6-81D1-B7E29B6C20C0}"/>
              </a:ext>
            </a:extLst>
          </p:cNvPr>
          <p:cNvSpPr txBox="1"/>
          <p:nvPr/>
        </p:nvSpPr>
        <p:spPr>
          <a:xfrm>
            <a:off x="7713889" y="2989434"/>
            <a:ext cx="17772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Metrics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9" name="Freccia bidirezionale orizzontale 8">
            <a:extLst>
              <a:ext uri="{FF2B5EF4-FFF2-40B4-BE49-F238E27FC236}">
                <a16:creationId xmlns:a16="http://schemas.microsoft.com/office/drawing/2014/main" id="{080338FF-0286-4EF8-BC36-86BA3D8E352A}"/>
              </a:ext>
            </a:extLst>
          </p:cNvPr>
          <p:cNvSpPr/>
          <p:nvPr/>
        </p:nvSpPr>
        <p:spPr>
          <a:xfrm>
            <a:off x="5618265" y="3026261"/>
            <a:ext cx="1213184" cy="481263"/>
          </a:xfrm>
          <a:prstGeom prst="leftRightArrow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F905B-8F35-4FDB-8E49-060828FF0F30}"/>
              </a:ext>
            </a:extLst>
          </p:cNvPr>
          <p:cNvSpPr txBox="1"/>
          <p:nvPr/>
        </p:nvSpPr>
        <p:spPr>
          <a:xfrm>
            <a:off x="5999390" y="2608433"/>
            <a:ext cx="4437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  <a:ea typeface="+mn-lt"/>
                <a:cs typeface="+mn-lt"/>
              </a:rPr>
              <a:t>?</a:t>
            </a:r>
            <a:endParaRPr lang="it-IT" sz="3200" dirty="0">
              <a:solidFill>
                <a:srgbClr val="3671B5"/>
              </a:solidFill>
              <a:latin typeface="Arial Black"/>
              <a:cs typeface="Calibri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42A0CAE-287F-4D07-A979-181BF5CB2DA1}"/>
              </a:ext>
            </a:extLst>
          </p:cNvPr>
          <p:cNvSpPr txBox="1"/>
          <p:nvPr/>
        </p:nvSpPr>
        <p:spPr>
          <a:xfrm>
            <a:off x="2460100" y="1846432"/>
            <a:ext cx="772284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Where</a:t>
            </a:r>
            <a:r>
              <a:rPr lang="it-IT" sz="3000" dirty="0">
                <a:latin typeface="Arial Black"/>
                <a:ea typeface="+mn-lt"/>
                <a:cs typeface="+mn-lt"/>
              </a:rPr>
              <a:t> are the </a:t>
            </a:r>
            <a:r>
              <a:rPr lang="it-IT" sz="3000" dirty="0" err="1">
                <a:solidFill>
                  <a:srgbClr val="0070C0"/>
                </a:solidFill>
                <a:latin typeface="Arial Black"/>
                <a:ea typeface="+mn-lt"/>
                <a:cs typeface="+mn-lt"/>
              </a:rPr>
              <a:t>typical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3000" dirty="0">
                <a:latin typeface="Arial Black"/>
                <a:ea typeface="+mn-lt"/>
                <a:cs typeface="+mn-lt"/>
              </a:rPr>
              <a:t>?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AA6D27-1310-43F6-A528-48CDED1CC221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5/25</a:t>
            </a:r>
          </a:p>
        </p:txBody>
      </p:sp>
    </p:spTree>
    <p:extLst>
      <p:ext uri="{BB962C8B-B14F-4D97-AF65-F5344CB8AC3E}">
        <p14:creationId xmlns:p14="http://schemas.microsoft.com/office/powerpoint/2010/main" val="182332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Main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topics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thesis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E4E67-C7A5-4616-ADB9-B043A72A8F7E}"/>
              </a:ext>
            </a:extLst>
          </p:cNvPr>
          <p:cNvSpPr txBox="1"/>
          <p:nvPr/>
        </p:nvSpPr>
        <p:spPr>
          <a:xfrm>
            <a:off x="2358189" y="1796716"/>
            <a:ext cx="7485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Theoretical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problems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regarding</a:t>
            </a:r>
            <a:r>
              <a:rPr lang="it-IT" sz="2400">
                <a:latin typeface="Arial Black"/>
              </a:rPr>
              <a:t> black </a:t>
            </a:r>
            <a:r>
              <a:rPr lang="it-IT" sz="2400" err="1">
                <a:latin typeface="Arial Black"/>
              </a:rPr>
              <a:t>holes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692215-4C5C-4152-8738-5D092CFB9A6E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1/25</a:t>
            </a:r>
          </a:p>
        </p:txBody>
      </p:sp>
    </p:spTree>
    <p:extLst>
      <p:ext uri="{BB962C8B-B14F-4D97-AF65-F5344CB8AC3E}">
        <p14:creationId xmlns:p14="http://schemas.microsoft.com/office/powerpoint/2010/main" val="377819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C3DDDABF-5972-459E-B4DC-41D6D3A34CD7}"/>
              </a:ext>
            </a:extLst>
          </p:cNvPr>
          <p:cNvSpPr/>
          <p:nvPr/>
        </p:nvSpPr>
        <p:spPr>
          <a:xfrm>
            <a:off x="7197893" y="2806365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95F8B9-8156-4D02-B386-0E4CF390FFA8}"/>
              </a:ext>
            </a:extLst>
          </p:cNvPr>
          <p:cNvSpPr/>
          <p:nvPr/>
        </p:nvSpPr>
        <p:spPr>
          <a:xfrm>
            <a:off x="2395287" y="2806366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74FF8A-4273-422D-AD8F-18466325053F}"/>
              </a:ext>
            </a:extLst>
          </p:cNvPr>
          <p:cNvSpPr txBox="1"/>
          <p:nvPr/>
        </p:nvSpPr>
        <p:spPr>
          <a:xfrm>
            <a:off x="2470126" y="2989433"/>
            <a:ext cx="27397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Microstates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446C0F-A0C6-42F6-81D1-B7E29B6C20C0}"/>
              </a:ext>
            </a:extLst>
          </p:cNvPr>
          <p:cNvSpPr txBox="1"/>
          <p:nvPr/>
        </p:nvSpPr>
        <p:spPr>
          <a:xfrm>
            <a:off x="7713889" y="2989434"/>
            <a:ext cx="17772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Metrics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9" name="Freccia bidirezionale orizzontale 8">
            <a:extLst>
              <a:ext uri="{FF2B5EF4-FFF2-40B4-BE49-F238E27FC236}">
                <a16:creationId xmlns:a16="http://schemas.microsoft.com/office/drawing/2014/main" id="{080338FF-0286-4EF8-BC36-86BA3D8E352A}"/>
              </a:ext>
            </a:extLst>
          </p:cNvPr>
          <p:cNvSpPr/>
          <p:nvPr/>
        </p:nvSpPr>
        <p:spPr>
          <a:xfrm>
            <a:off x="5618265" y="3026261"/>
            <a:ext cx="1213184" cy="481263"/>
          </a:xfrm>
          <a:prstGeom prst="leftRightArrow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091DC2-B24C-44CA-BC38-6E9EBD74F80F}"/>
              </a:ext>
            </a:extLst>
          </p:cNvPr>
          <p:cNvSpPr txBox="1"/>
          <p:nvPr/>
        </p:nvSpPr>
        <p:spPr>
          <a:xfrm>
            <a:off x="404707" y="4092328"/>
            <a:ext cx="113924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Microstate</a:t>
            </a:r>
            <a:r>
              <a:rPr lang="it-IT" sz="3000" dirty="0">
                <a:latin typeface="Arial Black"/>
                <a:ea typeface="+mn-lt"/>
                <a:cs typeface="+mn-lt"/>
              </a:rPr>
              <a:t> 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problem</a:t>
            </a:r>
            <a:r>
              <a:rPr lang="it-IT" sz="3000" dirty="0">
                <a:latin typeface="Arial Black"/>
                <a:ea typeface="+mn-lt"/>
                <a:cs typeface="+mn-lt"/>
              </a:rPr>
              <a:t>: </a:t>
            </a:r>
            <a:r>
              <a:rPr lang="it-IT" sz="3000" dirty="0">
                <a:solidFill>
                  <a:srgbClr val="3671B5"/>
                </a:solidFill>
                <a:latin typeface="Arial Black"/>
                <a:ea typeface="+mn-lt"/>
                <a:cs typeface="+mn-lt"/>
              </a:rPr>
              <a:t>Ω=1 </a:t>
            </a:r>
            <a:r>
              <a:rPr lang="it-IT" sz="3000" dirty="0">
                <a:latin typeface="Arial Black"/>
                <a:ea typeface="+mn-lt"/>
                <a:cs typeface="+mn-lt"/>
              </a:rPr>
              <a:t>due to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uniqueness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theorems</a:t>
            </a:r>
            <a:endParaRPr lang="it-IT" sz="3000" dirty="0" err="1"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F905B-8F35-4FDB-8E49-060828FF0F30}"/>
              </a:ext>
            </a:extLst>
          </p:cNvPr>
          <p:cNvSpPr txBox="1"/>
          <p:nvPr/>
        </p:nvSpPr>
        <p:spPr>
          <a:xfrm>
            <a:off x="5999390" y="2608433"/>
            <a:ext cx="4437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  <a:ea typeface="+mn-lt"/>
                <a:cs typeface="+mn-lt"/>
              </a:rPr>
              <a:t>?</a:t>
            </a:r>
            <a:endParaRPr lang="it-IT" sz="3200" dirty="0">
              <a:solidFill>
                <a:srgbClr val="3671B5"/>
              </a:solidFill>
              <a:latin typeface="Arial Black"/>
              <a:cs typeface="Calibri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42A0CAE-287F-4D07-A979-181BF5CB2DA1}"/>
              </a:ext>
            </a:extLst>
          </p:cNvPr>
          <p:cNvSpPr txBox="1"/>
          <p:nvPr/>
        </p:nvSpPr>
        <p:spPr>
          <a:xfrm>
            <a:off x="2460100" y="1846432"/>
            <a:ext cx="772284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Where</a:t>
            </a:r>
            <a:r>
              <a:rPr lang="it-IT" sz="3000" dirty="0">
                <a:latin typeface="Arial Black"/>
                <a:ea typeface="+mn-lt"/>
                <a:cs typeface="+mn-lt"/>
              </a:rPr>
              <a:t> are the </a:t>
            </a:r>
            <a:r>
              <a:rPr lang="it-IT" sz="3000" dirty="0" err="1">
                <a:solidFill>
                  <a:srgbClr val="0070C0"/>
                </a:solidFill>
                <a:latin typeface="Arial Black"/>
                <a:ea typeface="+mn-lt"/>
                <a:cs typeface="+mn-lt"/>
              </a:rPr>
              <a:t>typical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3000" dirty="0">
                <a:latin typeface="Arial Black"/>
                <a:ea typeface="+mn-lt"/>
                <a:cs typeface="+mn-lt"/>
              </a:rPr>
              <a:t>?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ECCF4E-4192-412F-B765-9BF2B533E6C2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5/25</a:t>
            </a:r>
          </a:p>
        </p:txBody>
      </p:sp>
    </p:spTree>
    <p:extLst>
      <p:ext uri="{BB962C8B-B14F-4D97-AF65-F5344CB8AC3E}">
        <p14:creationId xmlns:p14="http://schemas.microsoft.com/office/powerpoint/2010/main" val="310670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C3DDDABF-5972-459E-B4DC-41D6D3A34CD7}"/>
              </a:ext>
            </a:extLst>
          </p:cNvPr>
          <p:cNvSpPr/>
          <p:nvPr/>
        </p:nvSpPr>
        <p:spPr>
          <a:xfrm>
            <a:off x="7197893" y="2806365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95F8B9-8156-4D02-B386-0E4CF390FFA8}"/>
              </a:ext>
            </a:extLst>
          </p:cNvPr>
          <p:cNvSpPr/>
          <p:nvPr/>
        </p:nvSpPr>
        <p:spPr>
          <a:xfrm>
            <a:off x="2395287" y="2806366"/>
            <a:ext cx="2817392" cy="922420"/>
          </a:xfrm>
          <a:prstGeom prst="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Theoretical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Problems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problem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74FF8A-4273-422D-AD8F-18466325053F}"/>
              </a:ext>
            </a:extLst>
          </p:cNvPr>
          <p:cNvSpPr txBox="1"/>
          <p:nvPr/>
        </p:nvSpPr>
        <p:spPr>
          <a:xfrm>
            <a:off x="2470126" y="2989433"/>
            <a:ext cx="27397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Microstates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446C0F-A0C6-42F6-81D1-B7E29B6C20C0}"/>
              </a:ext>
            </a:extLst>
          </p:cNvPr>
          <p:cNvSpPr txBox="1"/>
          <p:nvPr/>
        </p:nvSpPr>
        <p:spPr>
          <a:xfrm>
            <a:off x="7713889" y="2989434"/>
            <a:ext cx="17772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err="1">
                <a:latin typeface="Arial Black"/>
                <a:ea typeface="+mn-lt"/>
                <a:cs typeface="+mn-lt"/>
              </a:rPr>
              <a:t>Metrics</a:t>
            </a:r>
            <a:endParaRPr lang="it-IT" sz="3000" err="1">
              <a:latin typeface="Arial Black"/>
              <a:cs typeface="Calibri"/>
            </a:endParaRPr>
          </a:p>
        </p:txBody>
      </p:sp>
      <p:sp>
        <p:nvSpPr>
          <p:cNvPr id="9" name="Freccia bidirezionale orizzontale 8">
            <a:extLst>
              <a:ext uri="{FF2B5EF4-FFF2-40B4-BE49-F238E27FC236}">
                <a16:creationId xmlns:a16="http://schemas.microsoft.com/office/drawing/2014/main" id="{080338FF-0286-4EF8-BC36-86BA3D8E352A}"/>
              </a:ext>
            </a:extLst>
          </p:cNvPr>
          <p:cNvSpPr/>
          <p:nvPr/>
        </p:nvSpPr>
        <p:spPr>
          <a:xfrm>
            <a:off x="5618265" y="3026261"/>
            <a:ext cx="1213184" cy="481263"/>
          </a:xfrm>
          <a:prstGeom prst="leftRightArrow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091DC2-B24C-44CA-BC38-6E9EBD74F80F}"/>
              </a:ext>
            </a:extLst>
          </p:cNvPr>
          <p:cNvSpPr txBox="1"/>
          <p:nvPr/>
        </p:nvSpPr>
        <p:spPr>
          <a:xfrm>
            <a:off x="404707" y="4092328"/>
            <a:ext cx="113924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Microstate</a:t>
            </a:r>
            <a:r>
              <a:rPr lang="it-IT" sz="3000" dirty="0">
                <a:latin typeface="Arial Black"/>
                <a:ea typeface="+mn-lt"/>
                <a:cs typeface="+mn-lt"/>
              </a:rPr>
              <a:t> 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problem</a:t>
            </a:r>
            <a:r>
              <a:rPr lang="it-IT" sz="3000" dirty="0">
                <a:latin typeface="Arial Black"/>
                <a:ea typeface="+mn-lt"/>
                <a:cs typeface="+mn-lt"/>
              </a:rPr>
              <a:t>: </a:t>
            </a:r>
            <a:r>
              <a:rPr lang="it-IT" sz="3000" dirty="0">
                <a:solidFill>
                  <a:srgbClr val="3671B5"/>
                </a:solidFill>
                <a:latin typeface="Arial Black"/>
                <a:ea typeface="+mn-lt"/>
                <a:cs typeface="+mn-lt"/>
              </a:rPr>
              <a:t>Ω=1 </a:t>
            </a:r>
            <a:r>
              <a:rPr lang="it-IT" sz="3000" dirty="0">
                <a:latin typeface="Arial Black"/>
                <a:ea typeface="+mn-lt"/>
                <a:cs typeface="+mn-lt"/>
              </a:rPr>
              <a:t>due to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uniqueness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theorems</a:t>
            </a:r>
            <a:endParaRPr lang="it-IT" sz="3000" dirty="0" err="1"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F905B-8F35-4FDB-8E49-060828FF0F30}"/>
              </a:ext>
            </a:extLst>
          </p:cNvPr>
          <p:cNvSpPr txBox="1"/>
          <p:nvPr/>
        </p:nvSpPr>
        <p:spPr>
          <a:xfrm>
            <a:off x="5999390" y="2608433"/>
            <a:ext cx="4437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  <a:ea typeface="+mn-lt"/>
                <a:cs typeface="+mn-lt"/>
              </a:rPr>
              <a:t>?</a:t>
            </a:r>
            <a:endParaRPr lang="it-IT" sz="3200" dirty="0">
              <a:solidFill>
                <a:srgbClr val="3671B5"/>
              </a:solidFill>
              <a:latin typeface="Arial Black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822C1A-1EA0-4D0E-9971-ED9D7AB16B39}"/>
              </a:ext>
            </a:extLst>
          </p:cNvPr>
          <p:cNvSpPr txBox="1"/>
          <p:nvPr/>
        </p:nvSpPr>
        <p:spPr>
          <a:xfrm>
            <a:off x="494945" y="6007354"/>
            <a:ext cx="1139247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>
                <a:latin typeface="Arial Black"/>
                <a:ea typeface="+mn-lt"/>
                <a:cs typeface="+mn-lt"/>
              </a:rPr>
              <a:t>Information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paradox</a:t>
            </a:r>
            <a:r>
              <a:rPr lang="it-IT" sz="3000" dirty="0">
                <a:latin typeface="Arial Black"/>
                <a:ea typeface="+mn-lt"/>
                <a:cs typeface="+mn-lt"/>
              </a:rPr>
              <a:t>: the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horizon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solidFill>
                  <a:srgbClr val="0070C0"/>
                </a:solidFill>
                <a:latin typeface="Arial Black"/>
                <a:ea typeface="+mn-lt"/>
                <a:cs typeface="+mn-lt"/>
              </a:rPr>
              <a:t>deletes</a:t>
            </a:r>
            <a:r>
              <a:rPr lang="it-IT" sz="3000" dirty="0">
                <a:latin typeface="Arial Black"/>
                <a:ea typeface="+mn-lt"/>
                <a:cs typeface="+mn-lt"/>
              </a:rPr>
              <a:t> information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01E44B5-F1F5-4D11-9942-83E3347E6D7F}"/>
              </a:ext>
            </a:extLst>
          </p:cNvPr>
          <p:cNvSpPr txBox="1"/>
          <p:nvPr/>
        </p:nvSpPr>
        <p:spPr>
          <a:xfrm>
            <a:off x="2951391" y="5024774"/>
            <a:ext cx="62790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Where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is</a:t>
            </a:r>
            <a:r>
              <a:rPr lang="it-IT" sz="3000" dirty="0">
                <a:latin typeface="Arial Black"/>
                <a:ea typeface="+mn-lt"/>
                <a:cs typeface="+mn-lt"/>
              </a:rPr>
              <a:t> information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stored</a:t>
            </a:r>
            <a:r>
              <a:rPr lang="it-IT" sz="3000" dirty="0">
                <a:latin typeface="Arial Black"/>
                <a:ea typeface="+mn-lt"/>
                <a:cs typeface="+mn-lt"/>
              </a:rPr>
              <a:t>?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42A0CAE-287F-4D07-A979-181BF5CB2DA1}"/>
              </a:ext>
            </a:extLst>
          </p:cNvPr>
          <p:cNvSpPr txBox="1"/>
          <p:nvPr/>
        </p:nvSpPr>
        <p:spPr>
          <a:xfrm>
            <a:off x="2460100" y="1846432"/>
            <a:ext cx="772284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dirty="0" err="1">
                <a:latin typeface="Arial Black"/>
                <a:ea typeface="+mn-lt"/>
                <a:cs typeface="+mn-lt"/>
              </a:rPr>
              <a:t>Where</a:t>
            </a:r>
            <a:r>
              <a:rPr lang="it-IT" sz="3000" dirty="0">
                <a:latin typeface="Arial Black"/>
                <a:ea typeface="+mn-lt"/>
                <a:cs typeface="+mn-lt"/>
              </a:rPr>
              <a:t> are the </a:t>
            </a:r>
            <a:r>
              <a:rPr lang="it-IT" sz="3000" dirty="0" err="1">
                <a:solidFill>
                  <a:srgbClr val="0070C0"/>
                </a:solidFill>
                <a:latin typeface="Arial Black"/>
                <a:ea typeface="+mn-lt"/>
                <a:cs typeface="+mn-lt"/>
              </a:rPr>
              <a:t>typical</a:t>
            </a:r>
            <a:r>
              <a:rPr lang="it-IT" sz="3000" dirty="0">
                <a:latin typeface="Arial Black"/>
                <a:ea typeface="+mn-lt"/>
                <a:cs typeface="+mn-lt"/>
              </a:rPr>
              <a:t> </a:t>
            </a:r>
            <a:r>
              <a:rPr lang="it-IT" sz="3000" dirty="0" err="1">
                <a:latin typeface="Arial Black"/>
                <a:ea typeface="+mn-lt"/>
                <a:cs typeface="+mn-lt"/>
              </a:rPr>
              <a:t>microstates</a:t>
            </a:r>
            <a:r>
              <a:rPr lang="it-IT" sz="3000" dirty="0">
                <a:latin typeface="Arial Black"/>
                <a:ea typeface="+mn-lt"/>
                <a:cs typeface="+mn-lt"/>
              </a:rPr>
              <a:t>?</a:t>
            </a:r>
            <a:endParaRPr lang="it-IT" sz="30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948440-C971-4F68-B0A9-40D31EF7CC71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5/25</a:t>
            </a:r>
          </a:p>
        </p:txBody>
      </p:sp>
    </p:spTree>
    <p:extLst>
      <p:ext uri="{BB962C8B-B14F-4D97-AF65-F5344CB8AC3E}">
        <p14:creationId xmlns:p14="http://schemas.microsoft.com/office/powerpoint/2010/main" val="131485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Fuzzball Conjecture</a:t>
            </a: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Why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String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Theory?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B32107-5CE8-44C9-BBD7-B55D4C790D9F}"/>
              </a:ext>
            </a:extLst>
          </p:cNvPr>
          <p:cNvSpPr txBox="1"/>
          <p:nvPr/>
        </p:nvSpPr>
        <p:spPr>
          <a:xfrm>
            <a:off x="1758260" y="1930354"/>
            <a:ext cx="87054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</a:rPr>
              <a:t>QM </a:t>
            </a:r>
            <a:r>
              <a:rPr lang="it-IT" sz="3200" dirty="0" err="1">
                <a:latin typeface="Arial Black"/>
              </a:rPr>
              <a:t>is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needed</a:t>
            </a:r>
            <a:r>
              <a:rPr lang="it-IT" sz="3200" dirty="0">
                <a:latin typeface="Arial Black"/>
              </a:rPr>
              <a:t> to </a:t>
            </a:r>
            <a:r>
              <a:rPr lang="it-IT" sz="3200" dirty="0" err="1">
                <a:latin typeface="Arial Black"/>
              </a:rPr>
              <a:t>describe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microstates</a:t>
            </a:r>
            <a:endParaRPr lang="it-IT" sz="3200" dirty="0">
              <a:latin typeface="Arial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661302-190A-4B45-A211-0F1DE261AE63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6/25</a:t>
            </a:r>
          </a:p>
        </p:txBody>
      </p:sp>
    </p:spTree>
    <p:extLst>
      <p:ext uri="{BB962C8B-B14F-4D97-AF65-F5344CB8AC3E}">
        <p14:creationId xmlns:p14="http://schemas.microsoft.com/office/powerpoint/2010/main" val="318026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Fuzzball Conjecture</a:t>
            </a: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Why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String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Theory?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B32107-5CE8-44C9-BBD7-B55D4C790D9F}"/>
              </a:ext>
            </a:extLst>
          </p:cNvPr>
          <p:cNvSpPr txBox="1"/>
          <p:nvPr/>
        </p:nvSpPr>
        <p:spPr>
          <a:xfrm>
            <a:off x="1758260" y="1930354"/>
            <a:ext cx="87054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</a:rPr>
              <a:t>QM </a:t>
            </a:r>
            <a:r>
              <a:rPr lang="it-IT" sz="3200" dirty="0" err="1">
                <a:latin typeface="Arial Black"/>
              </a:rPr>
              <a:t>is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needed</a:t>
            </a:r>
            <a:r>
              <a:rPr lang="it-IT" sz="3200" dirty="0">
                <a:latin typeface="Arial Black"/>
              </a:rPr>
              <a:t> to </a:t>
            </a:r>
            <a:r>
              <a:rPr lang="it-IT" sz="3200" dirty="0" err="1">
                <a:latin typeface="Arial Black"/>
              </a:rPr>
              <a:t>describe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microstates</a:t>
            </a:r>
            <a:endParaRPr lang="it-IT" sz="3200" dirty="0">
              <a:latin typeface="Arial Black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C729DF9-0621-4516-8F41-6D3308B6B643}"/>
              </a:ext>
            </a:extLst>
          </p:cNvPr>
          <p:cNvSpPr txBox="1"/>
          <p:nvPr/>
        </p:nvSpPr>
        <p:spPr>
          <a:xfrm>
            <a:off x="1607866" y="3765171"/>
            <a:ext cx="92869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 err="1">
                <a:latin typeface="Arial Black"/>
              </a:rPr>
              <a:t>Therefore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both</a:t>
            </a:r>
            <a:r>
              <a:rPr lang="it-IT" sz="3200" dirty="0">
                <a:latin typeface="Arial Black"/>
              </a:rPr>
              <a:t> GR and QM are </a:t>
            </a:r>
            <a:r>
              <a:rPr lang="it-IT" sz="3200" dirty="0" err="1">
                <a:latin typeface="Arial Black"/>
              </a:rPr>
              <a:t>involved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444A1A-8949-418B-80B6-6C41440A51B3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6/25</a:t>
            </a:r>
          </a:p>
        </p:txBody>
      </p:sp>
    </p:spTree>
    <p:extLst>
      <p:ext uri="{BB962C8B-B14F-4D97-AF65-F5344CB8AC3E}">
        <p14:creationId xmlns:p14="http://schemas.microsoft.com/office/powerpoint/2010/main" val="225995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Fuzzball Conjecture</a:t>
            </a: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Why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String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Theory?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B32107-5CE8-44C9-BBD7-B55D4C790D9F}"/>
              </a:ext>
            </a:extLst>
          </p:cNvPr>
          <p:cNvSpPr txBox="1"/>
          <p:nvPr/>
        </p:nvSpPr>
        <p:spPr>
          <a:xfrm>
            <a:off x="1758260" y="1930354"/>
            <a:ext cx="87054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>
                <a:latin typeface="Arial Black"/>
              </a:rPr>
              <a:t>QM </a:t>
            </a:r>
            <a:r>
              <a:rPr lang="it-IT" sz="3200" dirty="0" err="1">
                <a:latin typeface="Arial Black"/>
              </a:rPr>
              <a:t>is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needed</a:t>
            </a:r>
            <a:r>
              <a:rPr lang="it-IT" sz="3200" dirty="0">
                <a:latin typeface="Arial Black"/>
              </a:rPr>
              <a:t> to </a:t>
            </a:r>
            <a:r>
              <a:rPr lang="it-IT" sz="3200" dirty="0" err="1">
                <a:latin typeface="Arial Black"/>
              </a:rPr>
              <a:t>describe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microstates</a:t>
            </a:r>
            <a:endParaRPr lang="it-IT" sz="3200" dirty="0">
              <a:latin typeface="Arial Black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C729DF9-0621-4516-8F41-6D3308B6B643}"/>
              </a:ext>
            </a:extLst>
          </p:cNvPr>
          <p:cNvSpPr txBox="1"/>
          <p:nvPr/>
        </p:nvSpPr>
        <p:spPr>
          <a:xfrm>
            <a:off x="1607866" y="3765171"/>
            <a:ext cx="92869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 err="1">
                <a:latin typeface="Arial Black"/>
              </a:rPr>
              <a:t>Therefore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both</a:t>
            </a:r>
            <a:r>
              <a:rPr lang="it-IT" sz="3200" dirty="0">
                <a:latin typeface="Arial Black"/>
              </a:rPr>
              <a:t> GR and QM are </a:t>
            </a:r>
            <a:r>
              <a:rPr lang="it-IT" sz="3200" dirty="0" err="1">
                <a:latin typeface="Arial Black"/>
              </a:rPr>
              <a:t>involved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64DF153-DF1D-4B18-8377-9D31696CFAE5}"/>
              </a:ext>
            </a:extLst>
          </p:cNvPr>
          <p:cNvSpPr txBox="1"/>
          <p:nvPr/>
        </p:nvSpPr>
        <p:spPr>
          <a:xfrm>
            <a:off x="2159311" y="5800512"/>
            <a:ext cx="79133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err="1">
                <a:latin typeface="Arial Black"/>
              </a:rPr>
              <a:t>Possible</a:t>
            </a:r>
            <a:r>
              <a:rPr lang="it-IT" sz="3200" dirty="0">
                <a:latin typeface="Arial Black"/>
              </a:rPr>
              <a:t> </a:t>
            </a:r>
            <a:r>
              <a:rPr lang="it-IT" sz="3200">
                <a:latin typeface="Arial Black"/>
              </a:rPr>
              <a:t>framework: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String</a:t>
            </a:r>
            <a:r>
              <a:rPr lang="it-IT" sz="3200" dirty="0">
                <a:solidFill>
                  <a:srgbClr val="00B050"/>
                </a:solidFill>
                <a:latin typeface="Arial Black"/>
              </a:rPr>
              <a:t> Theory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8A9F4A-0558-4EB1-BF47-21FD2D0C019B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6/25</a:t>
            </a:r>
          </a:p>
        </p:txBody>
      </p:sp>
    </p:spTree>
    <p:extLst>
      <p:ext uri="{BB962C8B-B14F-4D97-AF65-F5344CB8AC3E}">
        <p14:creationId xmlns:p14="http://schemas.microsoft.com/office/powerpoint/2010/main" val="377412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Strings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and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Dp-branes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5E3804-9437-477A-A123-3CF8A6F5878A}"/>
              </a:ext>
            </a:extLst>
          </p:cNvPr>
          <p:cNvSpPr txBox="1"/>
          <p:nvPr/>
        </p:nvSpPr>
        <p:spPr>
          <a:xfrm>
            <a:off x="3222102" y="1800013"/>
            <a:ext cx="57376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Strings</a:t>
            </a:r>
            <a:r>
              <a:rPr lang="it-IT" sz="2400">
                <a:latin typeface="Arial Black"/>
              </a:rPr>
              <a:t>: Replace point particles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40AB5C-35D5-4FB6-AF8E-52CB406EA066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7/25</a:t>
            </a:r>
          </a:p>
        </p:txBody>
      </p:sp>
    </p:spTree>
    <p:extLst>
      <p:ext uri="{BB962C8B-B14F-4D97-AF65-F5344CB8AC3E}">
        <p14:creationId xmlns:p14="http://schemas.microsoft.com/office/powerpoint/2010/main" val="334257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Strings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and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Dp-branes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5E3804-9437-477A-A123-3CF8A6F5878A}"/>
              </a:ext>
            </a:extLst>
          </p:cNvPr>
          <p:cNvSpPr txBox="1"/>
          <p:nvPr/>
        </p:nvSpPr>
        <p:spPr>
          <a:xfrm>
            <a:off x="3222102" y="1800013"/>
            <a:ext cx="57376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Strings</a:t>
            </a:r>
            <a:r>
              <a:rPr lang="it-IT" sz="2400">
                <a:latin typeface="Arial Black"/>
              </a:rPr>
              <a:t>: Replace point particles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45A3D7-F033-46D7-8B13-CD12811B6BE8}"/>
              </a:ext>
            </a:extLst>
          </p:cNvPr>
          <p:cNvSpPr txBox="1"/>
          <p:nvPr/>
        </p:nvSpPr>
        <p:spPr>
          <a:xfrm>
            <a:off x="996261" y="2521907"/>
            <a:ext cx="1020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Open strings' endpoints obey Dirichlet boundary conditions</a:t>
            </a:r>
            <a:endParaRPr lang="it-IT" sz="2400" dirty="0">
              <a:latin typeface="Arial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AF2E5C-E7CD-4C2F-8B65-8536200DF9E0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7/25</a:t>
            </a:r>
          </a:p>
        </p:txBody>
      </p:sp>
    </p:spTree>
    <p:extLst>
      <p:ext uri="{BB962C8B-B14F-4D97-AF65-F5344CB8AC3E}">
        <p14:creationId xmlns:p14="http://schemas.microsoft.com/office/powerpoint/2010/main" val="326513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Fuzzball Conjecture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Strings and Dp-branes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5E3804-9437-477A-A123-3CF8A6F5878A}"/>
              </a:ext>
            </a:extLst>
          </p:cNvPr>
          <p:cNvSpPr txBox="1"/>
          <p:nvPr/>
        </p:nvSpPr>
        <p:spPr>
          <a:xfrm>
            <a:off x="3222102" y="1800013"/>
            <a:ext cx="57376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Strings</a:t>
            </a:r>
            <a:r>
              <a:rPr lang="it-IT" sz="2400">
                <a:latin typeface="Arial Black"/>
              </a:rPr>
              <a:t>: Replace point particles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45A3D7-F033-46D7-8B13-CD12811B6BE8}"/>
              </a:ext>
            </a:extLst>
          </p:cNvPr>
          <p:cNvSpPr txBox="1"/>
          <p:nvPr/>
        </p:nvSpPr>
        <p:spPr>
          <a:xfrm>
            <a:off x="996261" y="2521907"/>
            <a:ext cx="1020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Open strings' endpoints obey Dirichlet boundary conditions</a:t>
            </a:r>
            <a:endParaRPr lang="it-IT" sz="2400" dirty="0">
              <a:latin typeface="Arial Black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A2948AE-3690-491F-8E63-95595225DD83}"/>
              </a:ext>
            </a:extLst>
          </p:cNvPr>
          <p:cNvSpPr txBox="1"/>
          <p:nvPr/>
        </p:nvSpPr>
        <p:spPr>
          <a:xfrm>
            <a:off x="2861155" y="3243802"/>
            <a:ext cx="64595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The endpoints </a:t>
            </a:r>
            <a:r>
              <a:rPr lang="it-IT" sz="2400" dirty="0" err="1">
                <a:latin typeface="Arial Black"/>
              </a:rPr>
              <a:t>move</a:t>
            </a:r>
            <a:r>
              <a:rPr lang="it-IT" sz="2400" dirty="0">
                <a:latin typeface="Arial Black"/>
              </a:rPr>
              <a:t> inside </a:t>
            </a:r>
            <a:r>
              <a:rPr lang="it-IT" sz="2400" dirty="0" err="1">
                <a:solidFill>
                  <a:srgbClr val="00B050"/>
                </a:solidFill>
                <a:latin typeface="Arial Black"/>
              </a:rPr>
              <a:t>Dp-branes</a:t>
            </a:r>
            <a:endParaRPr lang="it-IT" sz="2400" dirty="0" err="1">
              <a:latin typeface="Arial Black"/>
            </a:endParaRPr>
          </a:p>
        </p:txBody>
      </p:sp>
      <p:pic>
        <p:nvPicPr>
          <p:cNvPr id="10" name="Immagine 16" descr="Immagine che contiene aquilone, volando&#10;&#10;Descrizione generata automaticamente">
            <a:extLst>
              <a:ext uri="{FF2B5EF4-FFF2-40B4-BE49-F238E27FC236}">
                <a16:creationId xmlns:a16="http://schemas.microsoft.com/office/drawing/2014/main" id="{E0DC7CAE-DE03-4383-B167-291A79E1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6435" y="3150387"/>
            <a:ext cx="1667604" cy="411480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62E09F-745D-4DA3-AC94-4D593B667AF4}"/>
              </a:ext>
            </a:extLst>
          </p:cNvPr>
          <p:cNvSpPr txBox="1"/>
          <p:nvPr/>
        </p:nvSpPr>
        <p:spPr>
          <a:xfrm>
            <a:off x="7393049" y="4978354"/>
            <a:ext cx="26695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Ex: A D2-brane</a:t>
            </a:r>
            <a:endParaRPr lang="it-IT" sz="2400" dirty="0">
              <a:latin typeface="Arial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5F0197-7125-4978-AE22-040B757C5AB5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7/25</a:t>
            </a:r>
          </a:p>
        </p:txBody>
      </p:sp>
    </p:spTree>
    <p:extLst>
      <p:ext uri="{BB962C8B-B14F-4D97-AF65-F5344CB8AC3E}">
        <p14:creationId xmlns:p14="http://schemas.microsoft.com/office/powerpoint/2010/main" val="4202438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Extra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dimensions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ACD00A-E584-46D6-92EB-AF79FF973715}"/>
              </a:ext>
            </a:extLst>
          </p:cNvPr>
          <p:cNvSpPr txBox="1"/>
          <p:nvPr/>
        </p:nvSpPr>
        <p:spPr>
          <a:xfrm>
            <a:off x="4234759" y="1779960"/>
            <a:ext cx="37123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D=10 </a:t>
            </a:r>
            <a:r>
              <a:rPr lang="it-IT" sz="2400">
                <a:latin typeface="Arial Black"/>
              </a:rPr>
              <a:t>in string theory</a:t>
            </a:r>
            <a:endParaRPr lang="it-IT" sz="2400" dirty="0">
              <a:latin typeface="Arial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7E1BB4-C303-4D13-B508-AF0B9FF88221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8/25</a:t>
            </a:r>
          </a:p>
        </p:txBody>
      </p:sp>
    </p:spTree>
    <p:extLst>
      <p:ext uri="{BB962C8B-B14F-4D97-AF65-F5344CB8AC3E}">
        <p14:creationId xmlns:p14="http://schemas.microsoft.com/office/powerpoint/2010/main" val="150328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Extra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dimensions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ACD00A-E584-46D6-92EB-AF79FF973715}"/>
              </a:ext>
            </a:extLst>
          </p:cNvPr>
          <p:cNvSpPr txBox="1"/>
          <p:nvPr/>
        </p:nvSpPr>
        <p:spPr>
          <a:xfrm>
            <a:off x="4234759" y="1779960"/>
            <a:ext cx="37123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D=10 </a:t>
            </a:r>
            <a:r>
              <a:rPr lang="it-IT" sz="2400">
                <a:latin typeface="Arial Black"/>
              </a:rPr>
              <a:t>in string theory</a:t>
            </a:r>
            <a:endParaRPr lang="it-IT" sz="2400" dirty="0">
              <a:latin typeface="Arial Black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5A8BD9-8DB1-40A8-AA25-97369BBCDAA8}"/>
              </a:ext>
            </a:extLst>
          </p:cNvPr>
          <p:cNvSpPr txBox="1"/>
          <p:nvPr/>
        </p:nvSpPr>
        <p:spPr>
          <a:xfrm>
            <a:off x="2149286" y="2662275"/>
            <a:ext cx="7883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Extra spatial dimensions can be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 compactified</a:t>
            </a:r>
            <a:endParaRPr lang="it-IT" sz="2400" dirty="0">
              <a:latin typeface="Arial Black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775EC57-3BE2-4E89-91D5-95B893E45FBF}"/>
              </a:ext>
            </a:extLst>
          </p:cNvPr>
          <p:cNvSpPr/>
          <p:nvPr/>
        </p:nvSpPr>
        <p:spPr>
          <a:xfrm>
            <a:off x="8471234" y="3608471"/>
            <a:ext cx="2175708" cy="2165682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D5373F2-2E54-4CD8-B652-1A71C9A98365}"/>
              </a:ext>
            </a:extLst>
          </p:cNvPr>
          <p:cNvSpPr/>
          <p:nvPr/>
        </p:nvSpPr>
        <p:spPr>
          <a:xfrm>
            <a:off x="1741070" y="4357938"/>
            <a:ext cx="4050631" cy="872289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8">
            <a:extLst>
              <a:ext uri="{FF2B5EF4-FFF2-40B4-BE49-F238E27FC236}">
                <a16:creationId xmlns:a16="http://schemas.microsoft.com/office/drawing/2014/main" id="{929B8F60-04E8-4BB3-9C04-DF3628A9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847" y="3608607"/>
            <a:ext cx="1700464" cy="2087210"/>
          </a:xfrm>
          <a:prstGeom prst="rect">
            <a:avLst/>
          </a:prstGeom>
        </p:spPr>
      </p:pic>
      <p:pic>
        <p:nvPicPr>
          <p:cNvPr id="24" name="Immagine 11">
            <a:extLst>
              <a:ext uri="{FF2B5EF4-FFF2-40B4-BE49-F238E27FC236}">
                <a16:creationId xmlns:a16="http://schemas.microsoft.com/office/drawing/2014/main" id="{4D312544-E18B-46E4-9629-F9EBA1C0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4491227"/>
            <a:ext cx="3545305" cy="492417"/>
          </a:xfrm>
          <a:prstGeom prst="rect">
            <a:avLst/>
          </a:prstGeom>
        </p:spPr>
      </p:pic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04FE10DC-805C-4D77-961B-DEBEE4615F3B}"/>
              </a:ext>
            </a:extLst>
          </p:cNvPr>
          <p:cNvSpPr/>
          <p:nvPr/>
        </p:nvSpPr>
        <p:spPr>
          <a:xfrm>
            <a:off x="6639506" y="4550263"/>
            <a:ext cx="982578" cy="481263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A643C3-61BE-414C-A416-FFA73AB73CED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8/25</a:t>
            </a:r>
          </a:p>
        </p:txBody>
      </p:sp>
    </p:spTree>
    <p:extLst>
      <p:ext uri="{BB962C8B-B14F-4D97-AF65-F5344CB8AC3E}">
        <p14:creationId xmlns:p14="http://schemas.microsoft.com/office/powerpoint/2010/main" val="111250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Main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topics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thesis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E4E67-C7A5-4616-ADB9-B043A72A8F7E}"/>
              </a:ext>
            </a:extLst>
          </p:cNvPr>
          <p:cNvSpPr txBox="1"/>
          <p:nvPr/>
        </p:nvSpPr>
        <p:spPr>
          <a:xfrm>
            <a:off x="2358189" y="1796716"/>
            <a:ext cx="7485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Theoretical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problems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regarding</a:t>
            </a:r>
            <a:r>
              <a:rPr lang="it-IT" sz="2400">
                <a:latin typeface="Arial Black"/>
              </a:rPr>
              <a:t> black </a:t>
            </a:r>
            <a:r>
              <a:rPr lang="it-IT" sz="2400" err="1">
                <a:latin typeface="Arial Black"/>
              </a:rPr>
              <a:t>holes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0700AA0-1D1A-42F5-9A67-E578AB317432}"/>
              </a:ext>
            </a:extLst>
          </p:cNvPr>
          <p:cNvSpPr/>
          <p:nvPr/>
        </p:nvSpPr>
        <p:spPr>
          <a:xfrm>
            <a:off x="6420853" y="2530641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INFORMATION PARADOX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90D7FCB-9C6F-4B5B-8ACD-78390AFA53EF}"/>
              </a:ext>
            </a:extLst>
          </p:cNvPr>
          <p:cNvSpPr/>
          <p:nvPr/>
        </p:nvSpPr>
        <p:spPr>
          <a:xfrm>
            <a:off x="655721" y="2530642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MICROSTATE PROBLEM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D65B52-8CCE-4C4A-84C3-A75228ED2DC5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1/25</a:t>
            </a:r>
          </a:p>
        </p:txBody>
      </p:sp>
    </p:spTree>
    <p:extLst>
      <p:ext uri="{BB962C8B-B14F-4D97-AF65-F5344CB8AC3E}">
        <p14:creationId xmlns:p14="http://schemas.microsoft.com/office/powerpoint/2010/main" val="1379390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Extra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dimensions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0B0733-2781-4338-9E72-3D2BF399FD92}"/>
              </a:ext>
            </a:extLst>
          </p:cNvPr>
          <p:cNvSpPr txBox="1"/>
          <p:nvPr/>
        </p:nvSpPr>
        <p:spPr>
          <a:xfrm>
            <a:off x="3482786" y="6111329"/>
            <a:ext cx="5226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 err="1">
                <a:solidFill>
                  <a:srgbClr val="00B050"/>
                </a:solidFill>
                <a:latin typeface="Arial Black"/>
              </a:rPr>
              <a:t>Supergravity</a:t>
            </a:r>
            <a:r>
              <a:rPr lang="it-IT" sz="2400" dirty="0">
                <a:latin typeface="Arial Black"/>
              </a:rPr>
              <a:t>: low-energy </a:t>
            </a:r>
            <a:r>
              <a:rPr lang="it-IT" sz="2400" dirty="0" err="1">
                <a:latin typeface="Arial Black"/>
              </a:rPr>
              <a:t>limit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ACD00A-E584-46D6-92EB-AF79FF973715}"/>
              </a:ext>
            </a:extLst>
          </p:cNvPr>
          <p:cNvSpPr txBox="1"/>
          <p:nvPr/>
        </p:nvSpPr>
        <p:spPr>
          <a:xfrm>
            <a:off x="4234759" y="1779960"/>
            <a:ext cx="37123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00B050"/>
                </a:solidFill>
                <a:latin typeface="Arial Black"/>
              </a:rPr>
              <a:t>D=10 </a:t>
            </a:r>
            <a:r>
              <a:rPr lang="it-IT" sz="2400">
                <a:latin typeface="Arial Black"/>
              </a:rPr>
              <a:t>in string theory</a:t>
            </a:r>
            <a:endParaRPr lang="it-IT" sz="2400" dirty="0">
              <a:latin typeface="Arial Black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5A8BD9-8DB1-40A8-AA25-97369BBCDAA8}"/>
              </a:ext>
            </a:extLst>
          </p:cNvPr>
          <p:cNvSpPr txBox="1"/>
          <p:nvPr/>
        </p:nvSpPr>
        <p:spPr>
          <a:xfrm>
            <a:off x="2149286" y="2662275"/>
            <a:ext cx="7883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Arial Black"/>
              </a:rPr>
              <a:t>Extra spatial dimensions can be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 compactified</a:t>
            </a:r>
            <a:endParaRPr lang="it-IT" sz="2400" dirty="0">
              <a:latin typeface="Arial Black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775EC57-3BE2-4E89-91D5-95B893E45FBF}"/>
              </a:ext>
            </a:extLst>
          </p:cNvPr>
          <p:cNvSpPr/>
          <p:nvPr/>
        </p:nvSpPr>
        <p:spPr>
          <a:xfrm>
            <a:off x="8471234" y="3608471"/>
            <a:ext cx="2175708" cy="2165682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D5373F2-2E54-4CD8-B652-1A71C9A98365}"/>
              </a:ext>
            </a:extLst>
          </p:cNvPr>
          <p:cNvSpPr/>
          <p:nvPr/>
        </p:nvSpPr>
        <p:spPr>
          <a:xfrm>
            <a:off x="1741070" y="4357938"/>
            <a:ext cx="4050631" cy="872289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8">
            <a:extLst>
              <a:ext uri="{FF2B5EF4-FFF2-40B4-BE49-F238E27FC236}">
                <a16:creationId xmlns:a16="http://schemas.microsoft.com/office/drawing/2014/main" id="{929B8F60-04E8-4BB3-9C04-DF3628A9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847" y="3608607"/>
            <a:ext cx="1700464" cy="2087210"/>
          </a:xfrm>
          <a:prstGeom prst="rect">
            <a:avLst/>
          </a:prstGeom>
        </p:spPr>
      </p:pic>
      <p:pic>
        <p:nvPicPr>
          <p:cNvPr id="24" name="Immagine 11">
            <a:extLst>
              <a:ext uri="{FF2B5EF4-FFF2-40B4-BE49-F238E27FC236}">
                <a16:creationId xmlns:a16="http://schemas.microsoft.com/office/drawing/2014/main" id="{4D312544-E18B-46E4-9629-F9EBA1C0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7" y="4491227"/>
            <a:ext cx="3545305" cy="492417"/>
          </a:xfrm>
          <a:prstGeom prst="rect">
            <a:avLst/>
          </a:prstGeom>
        </p:spPr>
      </p:pic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04FE10DC-805C-4D77-961B-DEBEE4615F3B}"/>
              </a:ext>
            </a:extLst>
          </p:cNvPr>
          <p:cNvSpPr/>
          <p:nvPr/>
        </p:nvSpPr>
        <p:spPr>
          <a:xfrm>
            <a:off x="6639506" y="4550263"/>
            <a:ext cx="982578" cy="481263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F1B0DA-9569-41F8-A6AA-2913064892F5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8/25</a:t>
            </a:r>
          </a:p>
        </p:txBody>
      </p:sp>
    </p:spTree>
    <p:extLst>
      <p:ext uri="{BB962C8B-B14F-4D97-AF65-F5344CB8AC3E}">
        <p14:creationId xmlns:p14="http://schemas.microsoft.com/office/powerpoint/2010/main" val="257401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D1-D5-P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ECB637-4045-4405-9435-EED3FB1D177B}"/>
              </a:ext>
            </a:extLst>
          </p:cNvPr>
          <p:cNvSpPr txBox="1"/>
          <p:nvPr/>
        </p:nvSpPr>
        <p:spPr>
          <a:xfrm>
            <a:off x="166545" y="1650618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Describes a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black hole</a:t>
            </a:r>
            <a:r>
              <a:rPr lang="it-IT" sz="2400">
                <a:latin typeface="Arial Black"/>
              </a:rPr>
              <a:t> in String Theory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46493" y="2212091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5 dimensions compactified into S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xT</a:t>
            </a:r>
            <a:r>
              <a:rPr lang="it-IT" sz="2400" baseline="-25000">
                <a:latin typeface="Arial Black"/>
              </a:rPr>
              <a:t>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9F72B5-1FDF-45FA-B2C0-1A3D0F8BB90F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9/25</a:t>
            </a:r>
          </a:p>
        </p:txBody>
      </p:sp>
    </p:spTree>
    <p:extLst>
      <p:ext uri="{BB962C8B-B14F-4D97-AF65-F5344CB8AC3E}">
        <p14:creationId xmlns:p14="http://schemas.microsoft.com/office/powerpoint/2010/main" val="4127475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D45AAEA-3351-4CC2-9219-A6B46B9AB949}"/>
              </a:ext>
            </a:extLst>
          </p:cNvPr>
          <p:cNvSpPr/>
          <p:nvPr/>
        </p:nvSpPr>
        <p:spPr>
          <a:xfrm>
            <a:off x="1661892" y="5215336"/>
            <a:ext cx="8836129" cy="1255057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D1-D5-P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ECB637-4045-4405-9435-EED3FB1D177B}"/>
              </a:ext>
            </a:extLst>
          </p:cNvPr>
          <p:cNvSpPr txBox="1"/>
          <p:nvPr/>
        </p:nvSpPr>
        <p:spPr>
          <a:xfrm>
            <a:off x="166545" y="1650618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Describes a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black hole</a:t>
            </a:r>
            <a:r>
              <a:rPr lang="it-IT" sz="2400">
                <a:latin typeface="Arial Black"/>
              </a:rPr>
              <a:t> in String Theory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46493" y="2212091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5 dimensions compactified into S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xT</a:t>
            </a:r>
            <a:r>
              <a:rPr lang="it-IT" sz="2400" baseline="-25000">
                <a:latin typeface="Arial Black"/>
              </a:rPr>
              <a:t>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C41652-021B-49B8-BD2A-06443B250E31}"/>
              </a:ext>
            </a:extLst>
          </p:cNvPr>
          <p:cNvSpPr txBox="1"/>
          <p:nvPr/>
        </p:nvSpPr>
        <p:spPr>
          <a:xfrm>
            <a:off x="35023" y="3385169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A D1-brane,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electric</a:t>
            </a:r>
            <a:r>
              <a:rPr lang="it-IT" sz="2400">
                <a:latin typeface="Arial Black"/>
              </a:rPr>
              <a:t> charge Q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, wrapped N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 times along S</a:t>
            </a:r>
            <a:r>
              <a:rPr lang="it-IT" sz="2400" baseline="-25000" dirty="0">
                <a:latin typeface="Arial Black"/>
              </a:rPr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9FEC65-B697-401E-9B3F-C859ABD813E6}"/>
              </a:ext>
            </a:extLst>
          </p:cNvPr>
          <p:cNvSpPr txBox="1"/>
          <p:nvPr/>
        </p:nvSpPr>
        <p:spPr>
          <a:xfrm>
            <a:off x="4035523" y="2813669"/>
            <a:ext cx="3874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The system contains:</a:t>
            </a:r>
            <a:endParaRPr lang="it-IT" sz="2400" dirty="0">
              <a:latin typeface="Arial Black"/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6BFF3D96-6173-4C46-A175-7393C6F0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44" y="5405130"/>
            <a:ext cx="2171700" cy="8556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9F72B5-1FDF-45FA-B2C0-1A3D0F8BB90F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9/25</a:t>
            </a:r>
          </a:p>
        </p:txBody>
      </p:sp>
    </p:spTree>
    <p:extLst>
      <p:ext uri="{BB962C8B-B14F-4D97-AF65-F5344CB8AC3E}">
        <p14:creationId xmlns:p14="http://schemas.microsoft.com/office/powerpoint/2010/main" val="177475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D45AAEA-3351-4CC2-9219-A6B46B9AB949}"/>
              </a:ext>
            </a:extLst>
          </p:cNvPr>
          <p:cNvSpPr/>
          <p:nvPr/>
        </p:nvSpPr>
        <p:spPr>
          <a:xfrm>
            <a:off x="1661892" y="5215336"/>
            <a:ext cx="8836129" cy="1255057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D1-D5-P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ECB637-4045-4405-9435-EED3FB1D177B}"/>
              </a:ext>
            </a:extLst>
          </p:cNvPr>
          <p:cNvSpPr txBox="1"/>
          <p:nvPr/>
        </p:nvSpPr>
        <p:spPr>
          <a:xfrm>
            <a:off x="166545" y="1650618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Describes a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black hole</a:t>
            </a:r>
            <a:r>
              <a:rPr lang="it-IT" sz="2400">
                <a:latin typeface="Arial Black"/>
              </a:rPr>
              <a:t> in String Theory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46493" y="2212091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5 dimensions compactified into S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xT</a:t>
            </a:r>
            <a:r>
              <a:rPr lang="it-IT" sz="2400" baseline="-25000">
                <a:latin typeface="Arial Black"/>
              </a:rPr>
              <a:t>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C41652-021B-49B8-BD2A-06443B250E31}"/>
              </a:ext>
            </a:extLst>
          </p:cNvPr>
          <p:cNvSpPr txBox="1"/>
          <p:nvPr/>
        </p:nvSpPr>
        <p:spPr>
          <a:xfrm>
            <a:off x="35023" y="3385169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A D1-brane,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electric</a:t>
            </a:r>
            <a:r>
              <a:rPr lang="it-IT" sz="2400">
                <a:latin typeface="Arial Black"/>
              </a:rPr>
              <a:t> charge Q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, wrapped N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 times along S</a:t>
            </a:r>
            <a:r>
              <a:rPr lang="it-IT" sz="2400" baseline="-25000" dirty="0">
                <a:latin typeface="Arial Black"/>
              </a:rPr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9FEC65-B697-401E-9B3F-C859ABD813E6}"/>
              </a:ext>
            </a:extLst>
          </p:cNvPr>
          <p:cNvSpPr txBox="1"/>
          <p:nvPr/>
        </p:nvSpPr>
        <p:spPr>
          <a:xfrm>
            <a:off x="4035523" y="2813669"/>
            <a:ext cx="3874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The system contains:</a:t>
            </a:r>
            <a:endParaRPr lang="it-IT" sz="2400" dirty="0">
              <a:latin typeface="Arial Black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0316FE-3C82-4BAB-8ECE-EFE73C658D9C}"/>
              </a:ext>
            </a:extLst>
          </p:cNvPr>
          <p:cNvSpPr txBox="1"/>
          <p:nvPr/>
        </p:nvSpPr>
        <p:spPr>
          <a:xfrm>
            <a:off x="526312" y="3916564"/>
            <a:ext cx="111238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A D5-brane,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magnetic</a:t>
            </a:r>
            <a:r>
              <a:rPr lang="it-IT" sz="2400">
                <a:latin typeface="Arial Black"/>
              </a:rPr>
              <a:t> charge Q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, wrapped 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 times along S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xT</a:t>
            </a:r>
            <a:r>
              <a:rPr lang="it-IT" sz="2400" baseline="-25000" dirty="0">
                <a:latin typeface="Arial Black"/>
              </a:rPr>
              <a:t>4</a:t>
            </a:r>
            <a:endParaRPr lang="it-IT" sz="2400" baseline="-25000" dirty="0">
              <a:ea typeface="+mn-lt"/>
              <a:cs typeface="+mn-lt"/>
            </a:endParaRPr>
          </a:p>
          <a:p>
            <a:pPr algn="ctr"/>
            <a:endParaRPr lang="it-IT" sz="2400" dirty="0">
              <a:latin typeface="Arial Black"/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6BFF3D96-6173-4C46-A175-7393C6F0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44" y="5405130"/>
            <a:ext cx="2171700" cy="855653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BD429F80-553C-4E81-AAE5-D5052F7A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34" y="5628192"/>
            <a:ext cx="1622612" cy="41070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9F72B5-1FDF-45FA-B2C0-1A3D0F8BB90F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9/25</a:t>
            </a:r>
          </a:p>
        </p:txBody>
      </p:sp>
    </p:spTree>
    <p:extLst>
      <p:ext uri="{BB962C8B-B14F-4D97-AF65-F5344CB8AC3E}">
        <p14:creationId xmlns:p14="http://schemas.microsoft.com/office/powerpoint/2010/main" val="10648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D45AAEA-3351-4CC2-9219-A6B46B9AB949}"/>
              </a:ext>
            </a:extLst>
          </p:cNvPr>
          <p:cNvSpPr/>
          <p:nvPr/>
        </p:nvSpPr>
        <p:spPr>
          <a:xfrm>
            <a:off x="1661892" y="5215336"/>
            <a:ext cx="8836129" cy="1255057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D1-D5-P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ECB637-4045-4405-9435-EED3FB1D177B}"/>
              </a:ext>
            </a:extLst>
          </p:cNvPr>
          <p:cNvSpPr txBox="1"/>
          <p:nvPr/>
        </p:nvSpPr>
        <p:spPr>
          <a:xfrm>
            <a:off x="166545" y="1650618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Describes a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black hole</a:t>
            </a:r>
            <a:r>
              <a:rPr lang="it-IT" sz="2400">
                <a:latin typeface="Arial Black"/>
              </a:rPr>
              <a:t> in String Theory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46493" y="2212091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5 dimensions compactified into S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xT</a:t>
            </a:r>
            <a:r>
              <a:rPr lang="it-IT" sz="2400" baseline="-25000">
                <a:latin typeface="Arial Black"/>
              </a:rPr>
              <a:t>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C41652-021B-49B8-BD2A-06443B250E31}"/>
              </a:ext>
            </a:extLst>
          </p:cNvPr>
          <p:cNvSpPr txBox="1"/>
          <p:nvPr/>
        </p:nvSpPr>
        <p:spPr>
          <a:xfrm>
            <a:off x="35023" y="3385169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A D1-brane,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electric</a:t>
            </a:r>
            <a:r>
              <a:rPr lang="it-IT" sz="2400">
                <a:latin typeface="Arial Black"/>
              </a:rPr>
              <a:t> charge Q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, wrapped N</a:t>
            </a:r>
            <a:r>
              <a:rPr lang="it-IT" sz="2400" baseline="-25000">
                <a:latin typeface="Arial Black"/>
              </a:rPr>
              <a:t>1</a:t>
            </a:r>
            <a:r>
              <a:rPr lang="it-IT" sz="2400">
                <a:latin typeface="Arial Black"/>
              </a:rPr>
              <a:t> times along S</a:t>
            </a:r>
            <a:r>
              <a:rPr lang="it-IT" sz="2400" baseline="-25000" dirty="0">
                <a:latin typeface="Arial Black"/>
              </a:rPr>
              <a:t>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9FEC65-B697-401E-9B3F-C859ABD813E6}"/>
              </a:ext>
            </a:extLst>
          </p:cNvPr>
          <p:cNvSpPr txBox="1"/>
          <p:nvPr/>
        </p:nvSpPr>
        <p:spPr>
          <a:xfrm>
            <a:off x="4035523" y="2813669"/>
            <a:ext cx="3874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The system contains:</a:t>
            </a:r>
            <a:endParaRPr lang="it-IT" sz="2400" dirty="0">
              <a:latin typeface="Arial Black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0316FE-3C82-4BAB-8ECE-EFE73C658D9C}"/>
              </a:ext>
            </a:extLst>
          </p:cNvPr>
          <p:cNvSpPr txBox="1"/>
          <p:nvPr/>
        </p:nvSpPr>
        <p:spPr>
          <a:xfrm>
            <a:off x="526312" y="3916564"/>
            <a:ext cx="111238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A D5-brane, </a:t>
            </a:r>
            <a:r>
              <a:rPr lang="it-IT" sz="2400">
                <a:solidFill>
                  <a:srgbClr val="00B050"/>
                </a:solidFill>
                <a:latin typeface="Arial Black"/>
              </a:rPr>
              <a:t>magnetic</a:t>
            </a:r>
            <a:r>
              <a:rPr lang="it-IT" sz="2400">
                <a:latin typeface="Arial Black"/>
              </a:rPr>
              <a:t> charge Q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, wrapped 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 times along S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xT</a:t>
            </a:r>
            <a:r>
              <a:rPr lang="it-IT" sz="2400" baseline="-25000" dirty="0">
                <a:latin typeface="Arial Black"/>
              </a:rPr>
              <a:t>4</a:t>
            </a:r>
            <a:endParaRPr lang="it-IT" sz="2400" baseline="-25000" dirty="0">
              <a:ea typeface="+mn-lt"/>
              <a:cs typeface="+mn-lt"/>
            </a:endParaRPr>
          </a:p>
          <a:p>
            <a:pPr algn="ctr"/>
            <a:endParaRPr lang="it-IT" sz="2400" dirty="0">
              <a:latin typeface="Arial Black"/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6BFF3D96-6173-4C46-A175-7393C6F0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44" y="5405130"/>
            <a:ext cx="2171700" cy="855653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BD429F80-553C-4E81-AAE5-D5052F7A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34" y="5628192"/>
            <a:ext cx="1622612" cy="410708"/>
          </a:xfrm>
          <a:prstGeom prst="rect">
            <a:avLst/>
          </a:prstGeom>
        </p:spPr>
      </p:pic>
      <p:pic>
        <p:nvPicPr>
          <p:cNvPr id="6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DA20BA-E80C-4FFF-BEC6-209C5CE2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453" y="5404167"/>
            <a:ext cx="2241885" cy="85286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0C18DB-7FAD-4DA2-A09D-F46E0C0CCE8B}"/>
              </a:ext>
            </a:extLst>
          </p:cNvPr>
          <p:cNvSpPr txBox="1"/>
          <p:nvPr/>
        </p:nvSpPr>
        <p:spPr>
          <a:xfrm>
            <a:off x="576443" y="4488064"/>
            <a:ext cx="111238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solidFill>
                  <a:srgbClr val="00B050"/>
                </a:solidFill>
                <a:latin typeface="Arial Black"/>
                <a:ea typeface="+mn-lt"/>
                <a:cs typeface="+mn-lt"/>
              </a:rPr>
              <a:t>Momentum</a:t>
            </a:r>
            <a:r>
              <a:rPr lang="it-IT" sz="2400" dirty="0">
                <a:latin typeface="Arial Black"/>
                <a:ea typeface="+mn-lt"/>
                <a:cs typeface="+mn-lt"/>
              </a:rPr>
              <a:t> </a:t>
            </a:r>
            <a:r>
              <a:rPr lang="it-IT" sz="2400" dirty="0" err="1">
                <a:latin typeface="Arial Black"/>
                <a:ea typeface="+mn-lt"/>
                <a:cs typeface="+mn-lt"/>
              </a:rPr>
              <a:t>charge</a:t>
            </a:r>
            <a:r>
              <a:rPr lang="it-IT" sz="2400" dirty="0">
                <a:latin typeface="Arial Black"/>
                <a:ea typeface="+mn-lt"/>
                <a:cs typeface="+mn-lt"/>
              </a:rPr>
              <a:t> Q</a:t>
            </a:r>
            <a:r>
              <a:rPr lang="it-IT" sz="2400" baseline="-25000" dirty="0">
                <a:latin typeface="Arial Black"/>
                <a:ea typeface="+mn-lt"/>
                <a:cs typeface="+mn-lt"/>
              </a:rPr>
              <a:t>P</a:t>
            </a:r>
          </a:p>
          <a:p>
            <a:pPr algn="ctr"/>
            <a:endParaRPr lang="it-IT" sz="2400" dirty="0">
              <a:latin typeface="Arial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9F72B5-1FDF-45FA-B2C0-1A3D0F8BB90F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9/25</a:t>
            </a:r>
          </a:p>
        </p:txBody>
      </p:sp>
    </p:spTree>
    <p:extLst>
      <p:ext uri="{BB962C8B-B14F-4D97-AF65-F5344CB8AC3E}">
        <p14:creationId xmlns:p14="http://schemas.microsoft.com/office/powerpoint/2010/main" val="125612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909717-3B07-438E-A910-2535AED266B5}"/>
              </a:ext>
            </a:extLst>
          </p:cNvPr>
          <p:cNvSpPr/>
          <p:nvPr/>
        </p:nvSpPr>
        <p:spPr>
          <a:xfrm>
            <a:off x="1792825" y="2542438"/>
            <a:ext cx="5188324" cy="1074585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56519" y="1771523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dirty="0" err="1">
                <a:latin typeface="Arial Black"/>
              </a:rPr>
              <a:t>produced</a:t>
            </a:r>
            <a:r>
              <a:rPr lang="it-IT" sz="2400" dirty="0">
                <a:latin typeface="Arial Black"/>
              </a:rPr>
              <a:t> by the D1-D5-P system:</a:t>
            </a:r>
          </a:p>
        </p:txBody>
      </p:sp>
      <p:pic>
        <p:nvPicPr>
          <p:cNvPr id="2" name="Immagine 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53D25AC-9F6B-4D80-9A0B-2219A99E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48" y="2622577"/>
            <a:ext cx="4659405" cy="91808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40BFAF-1B07-4CDC-AFED-C18964FCA6DB}"/>
              </a:ext>
            </a:extLst>
          </p:cNvPr>
          <p:cNvSpPr txBox="1"/>
          <p:nvPr/>
        </p:nvSpPr>
        <p:spPr>
          <a:xfrm>
            <a:off x="7407905" y="2719892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3D476F-EEF1-4972-8866-2FCD7A17618A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10/25</a:t>
            </a:r>
          </a:p>
        </p:txBody>
      </p:sp>
    </p:spTree>
    <p:extLst>
      <p:ext uri="{BB962C8B-B14F-4D97-AF65-F5344CB8AC3E}">
        <p14:creationId xmlns:p14="http://schemas.microsoft.com/office/powerpoint/2010/main" val="422431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909717-3B07-438E-A910-2535AED266B5}"/>
              </a:ext>
            </a:extLst>
          </p:cNvPr>
          <p:cNvSpPr/>
          <p:nvPr/>
        </p:nvSpPr>
        <p:spPr>
          <a:xfrm>
            <a:off x="1792825" y="2542438"/>
            <a:ext cx="5188324" cy="1074585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56519" y="1771523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dirty="0" err="1">
                <a:latin typeface="Arial Black"/>
              </a:rPr>
              <a:t>produced</a:t>
            </a:r>
            <a:r>
              <a:rPr lang="it-IT" sz="2400" dirty="0">
                <a:latin typeface="Arial Black"/>
              </a:rPr>
              <a:t> by the D1-D5-P system:</a:t>
            </a:r>
          </a:p>
        </p:txBody>
      </p:sp>
      <p:pic>
        <p:nvPicPr>
          <p:cNvPr id="2" name="Immagine 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53D25AC-9F6B-4D80-9A0B-2219A99E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48" y="2622577"/>
            <a:ext cx="4659405" cy="91808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B7BD72-A061-48ED-90AE-92AD7D7F1B28}"/>
              </a:ext>
            </a:extLst>
          </p:cNvPr>
          <p:cNvSpPr txBox="1"/>
          <p:nvPr/>
        </p:nvSpPr>
        <p:spPr>
          <a:xfrm>
            <a:off x="183649" y="4886757"/>
            <a:ext cx="256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Supergravity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41652A1-8E04-4340-9977-3C52F6C57650}"/>
              </a:ext>
            </a:extLst>
          </p:cNvPr>
          <p:cNvSpPr txBox="1"/>
          <p:nvPr/>
        </p:nvSpPr>
        <p:spPr>
          <a:xfrm>
            <a:off x="6139279" y="4926271"/>
            <a:ext cx="256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Microscopic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94AA0CC5-F482-487A-9EDB-DB96D57D6BD1}"/>
              </a:ext>
            </a:extLst>
          </p:cNvPr>
          <p:cNvSpPr/>
          <p:nvPr/>
        </p:nvSpPr>
        <p:spPr>
          <a:xfrm rot="18900000">
            <a:off x="2577506" y="3995165"/>
            <a:ext cx="1108201" cy="605117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98BBFFE5-B210-45C2-8FD6-A2E95DB382FB}"/>
              </a:ext>
            </a:extLst>
          </p:cNvPr>
          <p:cNvSpPr/>
          <p:nvPr/>
        </p:nvSpPr>
        <p:spPr>
          <a:xfrm rot="13500000">
            <a:off x="5220914" y="3998113"/>
            <a:ext cx="1108201" cy="605117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40BFAF-1B07-4CDC-AFED-C18964FCA6DB}"/>
              </a:ext>
            </a:extLst>
          </p:cNvPr>
          <p:cNvSpPr txBox="1"/>
          <p:nvPr/>
        </p:nvSpPr>
        <p:spPr>
          <a:xfrm>
            <a:off x="7407905" y="2719892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FCFE05-1B2C-412A-9684-B5AEAD312FCC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10/25</a:t>
            </a:r>
          </a:p>
        </p:txBody>
      </p:sp>
    </p:spTree>
    <p:extLst>
      <p:ext uri="{BB962C8B-B14F-4D97-AF65-F5344CB8AC3E}">
        <p14:creationId xmlns:p14="http://schemas.microsoft.com/office/powerpoint/2010/main" val="463351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9A909717-3B07-438E-A910-2535AED266B5}"/>
              </a:ext>
            </a:extLst>
          </p:cNvPr>
          <p:cNvSpPr/>
          <p:nvPr/>
        </p:nvSpPr>
        <p:spPr>
          <a:xfrm>
            <a:off x="1792825" y="2542438"/>
            <a:ext cx="5188324" cy="1074585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48F30F-9372-4B39-9B6F-529B58F570F5}"/>
              </a:ext>
            </a:extLst>
          </p:cNvPr>
          <p:cNvSpPr txBox="1"/>
          <p:nvPr/>
        </p:nvSpPr>
        <p:spPr>
          <a:xfrm>
            <a:off x="156519" y="1771523"/>
            <a:ext cx="11865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dirty="0" err="1">
                <a:latin typeface="Arial Black"/>
              </a:rPr>
              <a:t>produced</a:t>
            </a:r>
            <a:r>
              <a:rPr lang="it-IT" sz="2400" dirty="0">
                <a:latin typeface="Arial Black"/>
              </a:rPr>
              <a:t> by the D1-D5-P system: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C531ED-E899-4176-AED8-F6ACD6C36574}"/>
              </a:ext>
            </a:extLst>
          </p:cNvPr>
          <p:cNvSpPr txBox="1"/>
          <p:nvPr/>
        </p:nvSpPr>
        <p:spPr>
          <a:xfrm>
            <a:off x="1510071" y="5856951"/>
            <a:ext cx="91787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Problem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latin typeface="Arial Black"/>
              </a:rPr>
              <a:t>What</a:t>
            </a:r>
            <a:r>
              <a:rPr lang="it-IT" sz="3200" dirty="0">
                <a:latin typeface="Arial Black"/>
              </a:rPr>
              <a:t> do </a:t>
            </a:r>
            <a:r>
              <a:rPr lang="it-IT" sz="3200" dirty="0" err="1">
                <a:latin typeface="Arial Black"/>
              </a:rPr>
              <a:t>microstates</a:t>
            </a:r>
            <a:r>
              <a:rPr lang="it-IT" sz="3200" dirty="0">
                <a:latin typeface="Arial Black"/>
              </a:rPr>
              <a:t> look like?</a:t>
            </a:r>
          </a:p>
        </p:txBody>
      </p:sp>
      <p:pic>
        <p:nvPicPr>
          <p:cNvPr id="2" name="Immagine 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53D25AC-9F6B-4D80-9A0B-2219A99E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48" y="2622577"/>
            <a:ext cx="4659405" cy="91808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B7BD72-A061-48ED-90AE-92AD7D7F1B28}"/>
              </a:ext>
            </a:extLst>
          </p:cNvPr>
          <p:cNvSpPr txBox="1"/>
          <p:nvPr/>
        </p:nvSpPr>
        <p:spPr>
          <a:xfrm>
            <a:off x="183649" y="4886757"/>
            <a:ext cx="256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Supergravity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41652A1-8E04-4340-9977-3C52F6C57650}"/>
              </a:ext>
            </a:extLst>
          </p:cNvPr>
          <p:cNvSpPr txBox="1"/>
          <p:nvPr/>
        </p:nvSpPr>
        <p:spPr>
          <a:xfrm>
            <a:off x="6139279" y="4926271"/>
            <a:ext cx="25648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 err="1">
                <a:latin typeface="Arial Black"/>
              </a:rPr>
              <a:t>Microscopic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94AA0CC5-F482-487A-9EDB-DB96D57D6BD1}"/>
              </a:ext>
            </a:extLst>
          </p:cNvPr>
          <p:cNvSpPr/>
          <p:nvPr/>
        </p:nvSpPr>
        <p:spPr>
          <a:xfrm rot="18900000">
            <a:off x="2577506" y="3995165"/>
            <a:ext cx="1108201" cy="605117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98BBFFE5-B210-45C2-8FD6-A2E95DB382FB}"/>
              </a:ext>
            </a:extLst>
          </p:cNvPr>
          <p:cNvSpPr/>
          <p:nvPr/>
        </p:nvSpPr>
        <p:spPr>
          <a:xfrm rot="13500000">
            <a:off x="5220914" y="3998113"/>
            <a:ext cx="1108201" cy="605117"/>
          </a:xfrm>
          <a:prstGeom prst="rightArrow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40BFAF-1B07-4CDC-AFED-C18964FCA6DB}"/>
              </a:ext>
            </a:extLst>
          </p:cNvPr>
          <p:cNvSpPr txBox="1"/>
          <p:nvPr/>
        </p:nvSpPr>
        <p:spPr>
          <a:xfrm>
            <a:off x="7407905" y="2719892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454187-EC11-42F4-BDCF-E3F3274F763F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10/25</a:t>
            </a:r>
          </a:p>
        </p:txBody>
      </p:sp>
    </p:spTree>
    <p:extLst>
      <p:ext uri="{BB962C8B-B14F-4D97-AF65-F5344CB8AC3E}">
        <p14:creationId xmlns:p14="http://schemas.microsoft.com/office/powerpoint/2010/main" val="547266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BDB14C-9361-40F0-B8F0-46019DADC969}"/>
              </a:ext>
            </a:extLst>
          </p:cNvPr>
          <p:cNvSpPr txBox="1"/>
          <p:nvPr/>
        </p:nvSpPr>
        <p:spPr>
          <a:xfrm>
            <a:off x="1113737" y="1716082"/>
            <a:ext cx="9967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Answer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Fuzzball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conjecture</a:t>
            </a:r>
            <a:r>
              <a:rPr lang="it-IT" sz="3200" dirty="0">
                <a:latin typeface="Arial Black"/>
              </a:rPr>
              <a:t> (</a:t>
            </a:r>
            <a:r>
              <a:rPr lang="it-IT" sz="3200" dirty="0" err="1">
                <a:latin typeface="Arial Black"/>
              </a:rPr>
              <a:t>Mathur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Lunin</a:t>
            </a:r>
            <a:r>
              <a:rPr lang="it-IT" sz="3200" dirty="0">
                <a:latin typeface="Arial Black"/>
              </a:rPr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5AE46E-BB61-45FD-B7D9-F7D6B3554AF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11/25</a:t>
            </a:r>
          </a:p>
        </p:txBody>
      </p:sp>
    </p:spTree>
    <p:extLst>
      <p:ext uri="{BB962C8B-B14F-4D97-AF65-F5344CB8AC3E}">
        <p14:creationId xmlns:p14="http://schemas.microsoft.com/office/powerpoint/2010/main" val="3492865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BDB14C-9361-40F0-B8F0-46019DADC969}"/>
              </a:ext>
            </a:extLst>
          </p:cNvPr>
          <p:cNvSpPr txBox="1"/>
          <p:nvPr/>
        </p:nvSpPr>
        <p:spPr>
          <a:xfrm>
            <a:off x="1113737" y="1716082"/>
            <a:ext cx="9967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Answer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Fuzzball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conjecture</a:t>
            </a:r>
            <a:r>
              <a:rPr lang="it-IT" sz="3200" dirty="0">
                <a:latin typeface="Arial Black"/>
              </a:rPr>
              <a:t> (</a:t>
            </a:r>
            <a:r>
              <a:rPr lang="it-IT" sz="3200" dirty="0" err="1">
                <a:latin typeface="Arial Black"/>
              </a:rPr>
              <a:t>Mathur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Lunin</a:t>
            </a:r>
            <a:r>
              <a:rPr lang="it-IT" sz="3200" dirty="0">
                <a:latin typeface="Arial Black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1A3A89-DCC3-41CA-998D-48EEEDC36364}"/>
              </a:ext>
            </a:extLst>
          </p:cNvPr>
          <p:cNvSpPr txBox="1"/>
          <p:nvPr/>
        </p:nvSpPr>
        <p:spPr>
          <a:xfrm>
            <a:off x="627166" y="2791257"/>
            <a:ext cx="40216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General structure of a fuzzball solution: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56C853-622F-4757-B1D2-27B60A14E6F6}"/>
              </a:ext>
            </a:extLst>
          </p:cNvPr>
          <p:cNvSpPr txBox="1"/>
          <p:nvPr/>
        </p:nvSpPr>
        <p:spPr>
          <a:xfrm>
            <a:off x="5630298" y="6068684"/>
            <a:ext cx="62197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>
                <a:ea typeface="+mn-lt"/>
                <a:cs typeface="+mn-lt"/>
              </a:rPr>
              <a:t>[S.D. </a:t>
            </a:r>
            <a:r>
              <a:rPr lang="it-IT" sz="1400" dirty="0" err="1">
                <a:ea typeface="+mn-lt"/>
                <a:cs typeface="+mn-lt"/>
              </a:rPr>
              <a:t>Mathur</a:t>
            </a:r>
            <a:r>
              <a:rPr lang="it-IT" sz="1400" dirty="0">
                <a:ea typeface="+mn-lt"/>
                <a:cs typeface="+mn-lt"/>
              </a:rPr>
              <a:t>. The </a:t>
            </a:r>
            <a:r>
              <a:rPr lang="it-IT" sz="1400" dirty="0" err="1">
                <a:ea typeface="+mn-lt"/>
                <a:cs typeface="+mn-lt"/>
              </a:rPr>
              <a:t>fuzzball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proposal</a:t>
            </a:r>
            <a:r>
              <a:rPr lang="it-IT" sz="1400" dirty="0">
                <a:ea typeface="+mn-lt"/>
                <a:cs typeface="+mn-lt"/>
              </a:rPr>
              <a:t> for black </a:t>
            </a:r>
            <a:r>
              <a:rPr lang="it-IT" sz="1400" dirty="0" err="1">
                <a:ea typeface="+mn-lt"/>
                <a:cs typeface="+mn-lt"/>
              </a:rPr>
              <a:t>holes</a:t>
            </a:r>
            <a:r>
              <a:rPr lang="it-IT" sz="1400" dirty="0">
                <a:ea typeface="+mn-lt"/>
                <a:cs typeface="+mn-lt"/>
              </a:rPr>
              <a:t>: an </a:t>
            </a:r>
            <a:r>
              <a:rPr lang="it-IT" sz="1400" dirty="0" err="1">
                <a:ea typeface="+mn-lt"/>
                <a:cs typeface="+mn-lt"/>
              </a:rPr>
              <a:t>elementary</a:t>
            </a:r>
            <a:r>
              <a:rPr lang="it-IT" sz="1400" dirty="0">
                <a:ea typeface="+mn-lt"/>
                <a:cs typeface="+mn-lt"/>
              </a:rPr>
              <a:t> review. </a:t>
            </a:r>
            <a:r>
              <a:rPr lang="it-IT" sz="1400" dirty="0" err="1">
                <a:ea typeface="+mn-lt"/>
                <a:cs typeface="+mn-lt"/>
              </a:rPr>
              <a:t>Fortschritte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der</a:t>
            </a:r>
            <a:endParaRPr lang="it-IT" sz="1400" dirty="0">
              <a:cs typeface="Calibri"/>
            </a:endParaRPr>
          </a:p>
          <a:p>
            <a:pPr algn="ctr"/>
            <a:r>
              <a:rPr lang="it-IT" sz="1400" dirty="0" err="1">
                <a:ea typeface="+mn-lt"/>
                <a:cs typeface="+mn-lt"/>
              </a:rPr>
              <a:t>Physik</a:t>
            </a:r>
            <a:r>
              <a:rPr lang="it-IT" sz="1400" dirty="0">
                <a:ea typeface="+mn-lt"/>
                <a:cs typeface="+mn-lt"/>
              </a:rPr>
              <a:t>, 53(7-8):793-827, Jul 2005]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5AE46E-BB61-45FD-B7D9-F7D6B3554AF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11/25</a:t>
            </a:r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7383320B-CB99-4CE6-A6D6-EB0E510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29" y="2354979"/>
            <a:ext cx="5802405" cy="37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Main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topics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thesis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E4E67-C7A5-4616-ADB9-B043A72A8F7E}"/>
              </a:ext>
            </a:extLst>
          </p:cNvPr>
          <p:cNvSpPr txBox="1"/>
          <p:nvPr/>
        </p:nvSpPr>
        <p:spPr>
          <a:xfrm>
            <a:off x="2358189" y="1796716"/>
            <a:ext cx="7485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Theoretical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problems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regarding</a:t>
            </a:r>
            <a:r>
              <a:rPr lang="it-IT" sz="2400">
                <a:latin typeface="Arial Black"/>
              </a:rPr>
              <a:t> black </a:t>
            </a:r>
            <a:r>
              <a:rPr lang="it-IT" sz="2400" err="1">
                <a:latin typeface="Arial Black"/>
              </a:rPr>
              <a:t>holes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0700AA0-1D1A-42F5-9A67-E578AB317432}"/>
              </a:ext>
            </a:extLst>
          </p:cNvPr>
          <p:cNvSpPr/>
          <p:nvPr/>
        </p:nvSpPr>
        <p:spPr>
          <a:xfrm>
            <a:off x="6420853" y="2530641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INFORMATION PARADOX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90D7FCB-9C6F-4B5B-8ACD-78390AFA53EF}"/>
              </a:ext>
            </a:extLst>
          </p:cNvPr>
          <p:cNvSpPr/>
          <p:nvPr/>
        </p:nvSpPr>
        <p:spPr>
          <a:xfrm>
            <a:off x="655721" y="2530642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MICROSTATE PROBLEM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EA781-4570-4836-9EE0-15267D015D61}"/>
              </a:ext>
            </a:extLst>
          </p:cNvPr>
          <p:cNvSpPr txBox="1"/>
          <p:nvPr/>
        </p:nvSpPr>
        <p:spPr>
          <a:xfrm>
            <a:off x="4503820" y="3791952"/>
            <a:ext cx="3194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Proposed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solution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694E561-42F0-46A3-BBAE-31B249873625}"/>
              </a:ext>
            </a:extLst>
          </p:cNvPr>
          <p:cNvSpPr/>
          <p:nvPr/>
        </p:nvSpPr>
        <p:spPr>
          <a:xfrm>
            <a:off x="3543299" y="4586036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FUZZBALL CONJECTURE</a:t>
            </a:r>
          </a:p>
        </p:txBody>
      </p:sp>
      <p:pic>
        <p:nvPicPr>
          <p:cNvPr id="4" name="Immagine 4" descr="Immagine che contiene invertebrato&#10;&#10;Descrizione generata automaticamente">
            <a:extLst>
              <a:ext uri="{FF2B5EF4-FFF2-40B4-BE49-F238E27FC236}">
                <a16:creationId xmlns:a16="http://schemas.microsoft.com/office/drawing/2014/main" id="{DDAF869E-A890-4C60-8A2D-389F82A4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357282"/>
            <a:ext cx="2743200" cy="27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1D843D-EFC1-4486-81C6-F1B86ECB4F40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1/25</a:t>
            </a:r>
          </a:p>
        </p:txBody>
      </p:sp>
    </p:spTree>
    <p:extLst>
      <p:ext uri="{BB962C8B-B14F-4D97-AF65-F5344CB8AC3E}">
        <p14:creationId xmlns:p14="http://schemas.microsoft.com/office/powerpoint/2010/main" val="319101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BDB14C-9361-40F0-B8F0-46019DADC969}"/>
              </a:ext>
            </a:extLst>
          </p:cNvPr>
          <p:cNvSpPr txBox="1"/>
          <p:nvPr/>
        </p:nvSpPr>
        <p:spPr>
          <a:xfrm>
            <a:off x="1113737" y="1716082"/>
            <a:ext cx="9967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Answer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Fuzzball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conjecture</a:t>
            </a:r>
            <a:r>
              <a:rPr lang="it-IT" sz="3200" dirty="0">
                <a:latin typeface="Arial Black"/>
              </a:rPr>
              <a:t> (</a:t>
            </a:r>
            <a:r>
              <a:rPr lang="it-IT" sz="3200" dirty="0" err="1">
                <a:latin typeface="Arial Black"/>
              </a:rPr>
              <a:t>Mathur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Lunin</a:t>
            </a:r>
            <a:r>
              <a:rPr lang="it-IT" sz="3200" dirty="0">
                <a:latin typeface="Arial Black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1A3A89-DCC3-41CA-998D-48EEEDC36364}"/>
              </a:ext>
            </a:extLst>
          </p:cNvPr>
          <p:cNvSpPr txBox="1"/>
          <p:nvPr/>
        </p:nvSpPr>
        <p:spPr>
          <a:xfrm>
            <a:off x="627166" y="2791257"/>
            <a:ext cx="40216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General structure of a fuzzball solution: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3826B3-6217-4C7F-A22E-209ECFD4AF36}"/>
              </a:ext>
            </a:extLst>
          </p:cNvPr>
          <p:cNvSpPr txBox="1"/>
          <p:nvPr/>
        </p:nvSpPr>
        <p:spPr>
          <a:xfrm>
            <a:off x="707377" y="3890615"/>
            <a:ext cx="4212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err="1">
                <a:latin typeface="Arial Black"/>
              </a:rPr>
              <a:t>Correct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>
                <a:latin typeface="Arial Black"/>
              </a:rPr>
              <a:t>for r~R</a:t>
            </a:r>
            <a:r>
              <a:rPr lang="it-IT" sz="2400" baseline="-25000">
                <a:latin typeface="Arial Black"/>
              </a:rPr>
              <a:t>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56C853-622F-4757-B1D2-27B60A14E6F6}"/>
              </a:ext>
            </a:extLst>
          </p:cNvPr>
          <p:cNvSpPr txBox="1"/>
          <p:nvPr/>
        </p:nvSpPr>
        <p:spPr>
          <a:xfrm>
            <a:off x="5630298" y="6068684"/>
            <a:ext cx="62197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>
                <a:ea typeface="+mn-lt"/>
                <a:cs typeface="+mn-lt"/>
              </a:rPr>
              <a:t>[S.D. </a:t>
            </a:r>
            <a:r>
              <a:rPr lang="it-IT" sz="1400" dirty="0" err="1">
                <a:ea typeface="+mn-lt"/>
                <a:cs typeface="+mn-lt"/>
              </a:rPr>
              <a:t>Mathur</a:t>
            </a:r>
            <a:r>
              <a:rPr lang="it-IT" sz="1400" dirty="0">
                <a:ea typeface="+mn-lt"/>
                <a:cs typeface="+mn-lt"/>
              </a:rPr>
              <a:t>. The </a:t>
            </a:r>
            <a:r>
              <a:rPr lang="it-IT" sz="1400" dirty="0" err="1">
                <a:ea typeface="+mn-lt"/>
                <a:cs typeface="+mn-lt"/>
              </a:rPr>
              <a:t>fuzzball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proposal</a:t>
            </a:r>
            <a:r>
              <a:rPr lang="it-IT" sz="1400" dirty="0">
                <a:ea typeface="+mn-lt"/>
                <a:cs typeface="+mn-lt"/>
              </a:rPr>
              <a:t> for black </a:t>
            </a:r>
            <a:r>
              <a:rPr lang="it-IT" sz="1400" dirty="0" err="1">
                <a:ea typeface="+mn-lt"/>
                <a:cs typeface="+mn-lt"/>
              </a:rPr>
              <a:t>holes</a:t>
            </a:r>
            <a:r>
              <a:rPr lang="it-IT" sz="1400" dirty="0">
                <a:ea typeface="+mn-lt"/>
                <a:cs typeface="+mn-lt"/>
              </a:rPr>
              <a:t>: an </a:t>
            </a:r>
            <a:r>
              <a:rPr lang="it-IT" sz="1400" dirty="0" err="1">
                <a:ea typeface="+mn-lt"/>
                <a:cs typeface="+mn-lt"/>
              </a:rPr>
              <a:t>elementary</a:t>
            </a:r>
            <a:r>
              <a:rPr lang="it-IT" sz="1400" dirty="0">
                <a:ea typeface="+mn-lt"/>
                <a:cs typeface="+mn-lt"/>
              </a:rPr>
              <a:t> review. </a:t>
            </a:r>
            <a:r>
              <a:rPr lang="it-IT" sz="1400" dirty="0" err="1">
                <a:ea typeface="+mn-lt"/>
                <a:cs typeface="+mn-lt"/>
              </a:rPr>
              <a:t>Fortschritte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der</a:t>
            </a:r>
            <a:endParaRPr lang="it-IT" sz="1400" dirty="0">
              <a:cs typeface="Calibri"/>
            </a:endParaRPr>
          </a:p>
          <a:p>
            <a:pPr algn="ctr"/>
            <a:r>
              <a:rPr lang="it-IT" sz="1400" dirty="0" err="1">
                <a:ea typeface="+mn-lt"/>
                <a:cs typeface="+mn-lt"/>
              </a:rPr>
              <a:t>Physik</a:t>
            </a:r>
            <a:r>
              <a:rPr lang="it-IT" sz="1400" dirty="0">
                <a:ea typeface="+mn-lt"/>
                <a:cs typeface="+mn-lt"/>
              </a:rPr>
              <a:t>, 53(7-8):793-827, Jul 2005]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5AE46E-BB61-45FD-B7D9-F7D6B3554AF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11/25</a:t>
            </a:r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7383320B-CB99-4CE6-A6D6-EB0E510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29" y="2354979"/>
            <a:ext cx="5802405" cy="37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BDB14C-9361-40F0-B8F0-46019DADC969}"/>
              </a:ext>
            </a:extLst>
          </p:cNvPr>
          <p:cNvSpPr txBox="1"/>
          <p:nvPr/>
        </p:nvSpPr>
        <p:spPr>
          <a:xfrm>
            <a:off x="1113737" y="1716082"/>
            <a:ext cx="9967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Answer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Fuzzball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conjecture</a:t>
            </a:r>
            <a:r>
              <a:rPr lang="it-IT" sz="3200" dirty="0">
                <a:latin typeface="Arial Black"/>
              </a:rPr>
              <a:t> (</a:t>
            </a:r>
            <a:r>
              <a:rPr lang="it-IT" sz="3200" dirty="0" err="1">
                <a:latin typeface="Arial Black"/>
              </a:rPr>
              <a:t>Mathur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Lunin</a:t>
            </a:r>
            <a:r>
              <a:rPr lang="it-IT" sz="3200" dirty="0">
                <a:latin typeface="Arial Black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1A3A89-DCC3-41CA-998D-48EEEDC36364}"/>
              </a:ext>
            </a:extLst>
          </p:cNvPr>
          <p:cNvSpPr txBox="1"/>
          <p:nvPr/>
        </p:nvSpPr>
        <p:spPr>
          <a:xfrm>
            <a:off x="627166" y="2791257"/>
            <a:ext cx="40216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General structure of a fuzzball solution: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3826B3-6217-4C7F-A22E-209ECFD4AF36}"/>
              </a:ext>
            </a:extLst>
          </p:cNvPr>
          <p:cNvSpPr txBox="1"/>
          <p:nvPr/>
        </p:nvSpPr>
        <p:spPr>
          <a:xfrm>
            <a:off x="707377" y="3890615"/>
            <a:ext cx="4212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err="1">
                <a:latin typeface="Arial Black"/>
              </a:rPr>
              <a:t>Correct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>
                <a:latin typeface="Arial Black"/>
              </a:rPr>
              <a:t>for r~R</a:t>
            </a:r>
            <a:r>
              <a:rPr lang="it-IT" sz="2400" baseline="-25000">
                <a:latin typeface="Arial Black"/>
              </a:rPr>
              <a:t>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6432F2-6CDD-4557-A66F-F7B6E10149DA}"/>
              </a:ext>
            </a:extLst>
          </p:cNvPr>
          <p:cNvSpPr txBox="1"/>
          <p:nvPr/>
        </p:nvSpPr>
        <p:spPr>
          <a:xfrm>
            <a:off x="426640" y="4685053"/>
            <a:ext cx="4425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Solves theoretical problems</a:t>
            </a:r>
            <a:endParaRPr lang="it-IT" sz="2400" dirty="0">
              <a:latin typeface="Arial Black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56C853-622F-4757-B1D2-27B60A14E6F6}"/>
              </a:ext>
            </a:extLst>
          </p:cNvPr>
          <p:cNvSpPr txBox="1"/>
          <p:nvPr/>
        </p:nvSpPr>
        <p:spPr>
          <a:xfrm>
            <a:off x="5630298" y="6068684"/>
            <a:ext cx="62197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>
                <a:ea typeface="+mn-lt"/>
                <a:cs typeface="+mn-lt"/>
              </a:rPr>
              <a:t>[S.D. </a:t>
            </a:r>
            <a:r>
              <a:rPr lang="it-IT" sz="1400" dirty="0" err="1">
                <a:ea typeface="+mn-lt"/>
                <a:cs typeface="+mn-lt"/>
              </a:rPr>
              <a:t>Mathur</a:t>
            </a:r>
            <a:r>
              <a:rPr lang="it-IT" sz="1400" dirty="0">
                <a:ea typeface="+mn-lt"/>
                <a:cs typeface="+mn-lt"/>
              </a:rPr>
              <a:t>. The </a:t>
            </a:r>
            <a:r>
              <a:rPr lang="it-IT" sz="1400" dirty="0" err="1">
                <a:ea typeface="+mn-lt"/>
                <a:cs typeface="+mn-lt"/>
              </a:rPr>
              <a:t>fuzzball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proposal</a:t>
            </a:r>
            <a:r>
              <a:rPr lang="it-IT" sz="1400" dirty="0">
                <a:ea typeface="+mn-lt"/>
                <a:cs typeface="+mn-lt"/>
              </a:rPr>
              <a:t> for black </a:t>
            </a:r>
            <a:r>
              <a:rPr lang="it-IT" sz="1400" dirty="0" err="1">
                <a:ea typeface="+mn-lt"/>
                <a:cs typeface="+mn-lt"/>
              </a:rPr>
              <a:t>holes</a:t>
            </a:r>
            <a:r>
              <a:rPr lang="it-IT" sz="1400" dirty="0">
                <a:ea typeface="+mn-lt"/>
                <a:cs typeface="+mn-lt"/>
              </a:rPr>
              <a:t>: an </a:t>
            </a:r>
            <a:r>
              <a:rPr lang="it-IT" sz="1400" dirty="0" err="1">
                <a:ea typeface="+mn-lt"/>
                <a:cs typeface="+mn-lt"/>
              </a:rPr>
              <a:t>elementary</a:t>
            </a:r>
            <a:r>
              <a:rPr lang="it-IT" sz="1400" dirty="0">
                <a:ea typeface="+mn-lt"/>
                <a:cs typeface="+mn-lt"/>
              </a:rPr>
              <a:t> review. </a:t>
            </a:r>
            <a:r>
              <a:rPr lang="it-IT" sz="1400" dirty="0" err="1">
                <a:ea typeface="+mn-lt"/>
                <a:cs typeface="+mn-lt"/>
              </a:rPr>
              <a:t>Fortschritte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der</a:t>
            </a:r>
            <a:endParaRPr lang="it-IT" sz="1400" dirty="0">
              <a:cs typeface="Calibri"/>
            </a:endParaRPr>
          </a:p>
          <a:p>
            <a:pPr algn="ctr"/>
            <a:r>
              <a:rPr lang="it-IT" sz="1400" dirty="0" err="1">
                <a:ea typeface="+mn-lt"/>
                <a:cs typeface="+mn-lt"/>
              </a:rPr>
              <a:t>Physik</a:t>
            </a:r>
            <a:r>
              <a:rPr lang="it-IT" sz="1400" dirty="0">
                <a:ea typeface="+mn-lt"/>
                <a:cs typeface="+mn-lt"/>
              </a:rPr>
              <a:t>, 53(7-8):793-827, Jul 2005]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5AE46E-BB61-45FD-B7D9-F7D6B3554AF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11/25</a:t>
            </a:r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7383320B-CB99-4CE6-A6D6-EB0E510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29" y="2354979"/>
            <a:ext cx="5802405" cy="37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51E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Conjecture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BDB14C-9361-40F0-B8F0-46019DADC969}"/>
              </a:ext>
            </a:extLst>
          </p:cNvPr>
          <p:cNvSpPr txBox="1"/>
          <p:nvPr/>
        </p:nvSpPr>
        <p:spPr>
          <a:xfrm>
            <a:off x="1113737" y="1716082"/>
            <a:ext cx="99672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 err="1">
                <a:latin typeface="Arial Black"/>
              </a:rPr>
              <a:t>Answer</a:t>
            </a:r>
            <a:r>
              <a:rPr lang="it-IT" sz="3200" dirty="0">
                <a:latin typeface="Arial Black"/>
              </a:rPr>
              <a:t>: </a:t>
            </a:r>
            <a:r>
              <a:rPr lang="it-IT" sz="3200" dirty="0" err="1">
                <a:solidFill>
                  <a:srgbClr val="00B050"/>
                </a:solidFill>
                <a:latin typeface="Arial Black"/>
              </a:rPr>
              <a:t>Fuzzball</a:t>
            </a:r>
            <a:r>
              <a:rPr lang="it-IT" sz="3200" dirty="0">
                <a:latin typeface="Arial Black"/>
              </a:rPr>
              <a:t> </a:t>
            </a:r>
            <a:r>
              <a:rPr lang="it-IT" sz="3200" dirty="0" err="1">
                <a:latin typeface="Arial Black"/>
              </a:rPr>
              <a:t>conjecture</a:t>
            </a:r>
            <a:r>
              <a:rPr lang="it-IT" sz="3200" dirty="0">
                <a:latin typeface="Arial Black"/>
              </a:rPr>
              <a:t> (</a:t>
            </a:r>
            <a:r>
              <a:rPr lang="it-IT" sz="3200" dirty="0" err="1">
                <a:latin typeface="Arial Black"/>
              </a:rPr>
              <a:t>Mathur</a:t>
            </a:r>
            <a:r>
              <a:rPr lang="it-IT" sz="3200" dirty="0">
                <a:latin typeface="Arial Black"/>
              </a:rPr>
              <a:t>, </a:t>
            </a:r>
            <a:r>
              <a:rPr lang="it-IT" sz="3200" dirty="0" err="1">
                <a:latin typeface="Arial Black"/>
              </a:rPr>
              <a:t>Lunin</a:t>
            </a:r>
            <a:r>
              <a:rPr lang="it-IT" sz="3200" dirty="0">
                <a:latin typeface="Arial Black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1A3A89-DCC3-41CA-998D-48EEEDC36364}"/>
              </a:ext>
            </a:extLst>
          </p:cNvPr>
          <p:cNvSpPr txBox="1"/>
          <p:nvPr/>
        </p:nvSpPr>
        <p:spPr>
          <a:xfrm>
            <a:off x="627166" y="2791257"/>
            <a:ext cx="40216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General structure of a fuzzball solution: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3826B3-6217-4C7F-A22E-209ECFD4AF36}"/>
              </a:ext>
            </a:extLst>
          </p:cNvPr>
          <p:cNvSpPr txBox="1"/>
          <p:nvPr/>
        </p:nvSpPr>
        <p:spPr>
          <a:xfrm>
            <a:off x="707377" y="3890615"/>
            <a:ext cx="4212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err="1">
                <a:latin typeface="Arial Black"/>
              </a:rPr>
              <a:t>Correct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entropy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>
                <a:latin typeface="Arial Black"/>
              </a:rPr>
              <a:t>for r~R</a:t>
            </a:r>
            <a:r>
              <a:rPr lang="it-IT" sz="2400" baseline="-25000">
                <a:latin typeface="Arial Black"/>
              </a:rPr>
              <a:t>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E2F4D5-C3C4-429B-A44D-682A3F6DCE8B}"/>
              </a:ext>
            </a:extLst>
          </p:cNvPr>
          <p:cNvSpPr txBox="1"/>
          <p:nvPr/>
        </p:nvSpPr>
        <p:spPr>
          <a:xfrm>
            <a:off x="422511" y="5742532"/>
            <a:ext cx="44746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err="1">
                <a:solidFill>
                  <a:srgbClr val="00B050"/>
                </a:solidFill>
                <a:latin typeface="Arial Black"/>
              </a:rPr>
              <a:t>Aim</a:t>
            </a:r>
            <a:r>
              <a:rPr lang="it-IT" sz="2400" dirty="0">
                <a:latin typeface="Arial Black"/>
              </a:rPr>
              <a:t>: </a:t>
            </a:r>
            <a:r>
              <a:rPr lang="it-IT" sz="2400" err="1">
                <a:latin typeface="Arial Black"/>
              </a:rPr>
              <a:t>Find</a:t>
            </a:r>
            <a:r>
              <a:rPr lang="it-IT" sz="2400" dirty="0">
                <a:latin typeface="Arial Black"/>
              </a:rPr>
              <a:t> a new class of </a:t>
            </a:r>
            <a:r>
              <a:rPr lang="it-IT" sz="2400">
                <a:latin typeface="Arial Black"/>
              </a:rPr>
              <a:t>microstates</a:t>
            </a:r>
            <a:endParaRPr lang="it-IT" sz="2400" dirty="0">
              <a:latin typeface="Arial Black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6432F2-6CDD-4557-A66F-F7B6E10149DA}"/>
              </a:ext>
            </a:extLst>
          </p:cNvPr>
          <p:cNvSpPr txBox="1"/>
          <p:nvPr/>
        </p:nvSpPr>
        <p:spPr>
          <a:xfrm>
            <a:off x="426640" y="4685053"/>
            <a:ext cx="4425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Solves theoretical problems</a:t>
            </a:r>
            <a:endParaRPr lang="it-IT" sz="2400" dirty="0">
              <a:latin typeface="Arial Black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56C853-622F-4757-B1D2-27B60A14E6F6}"/>
              </a:ext>
            </a:extLst>
          </p:cNvPr>
          <p:cNvSpPr txBox="1"/>
          <p:nvPr/>
        </p:nvSpPr>
        <p:spPr>
          <a:xfrm>
            <a:off x="5630298" y="6068684"/>
            <a:ext cx="62197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>
                <a:ea typeface="+mn-lt"/>
                <a:cs typeface="+mn-lt"/>
              </a:rPr>
              <a:t>[S.D. </a:t>
            </a:r>
            <a:r>
              <a:rPr lang="it-IT" sz="1400" dirty="0" err="1">
                <a:ea typeface="+mn-lt"/>
                <a:cs typeface="+mn-lt"/>
              </a:rPr>
              <a:t>Mathur</a:t>
            </a:r>
            <a:r>
              <a:rPr lang="it-IT" sz="1400" dirty="0">
                <a:ea typeface="+mn-lt"/>
                <a:cs typeface="+mn-lt"/>
              </a:rPr>
              <a:t>. The </a:t>
            </a:r>
            <a:r>
              <a:rPr lang="it-IT" sz="1400" dirty="0" err="1">
                <a:ea typeface="+mn-lt"/>
                <a:cs typeface="+mn-lt"/>
              </a:rPr>
              <a:t>fuzzball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proposal</a:t>
            </a:r>
            <a:r>
              <a:rPr lang="it-IT" sz="1400" dirty="0">
                <a:ea typeface="+mn-lt"/>
                <a:cs typeface="+mn-lt"/>
              </a:rPr>
              <a:t> for black </a:t>
            </a:r>
            <a:r>
              <a:rPr lang="it-IT" sz="1400" dirty="0" err="1">
                <a:ea typeface="+mn-lt"/>
                <a:cs typeface="+mn-lt"/>
              </a:rPr>
              <a:t>holes</a:t>
            </a:r>
            <a:r>
              <a:rPr lang="it-IT" sz="1400" dirty="0">
                <a:ea typeface="+mn-lt"/>
                <a:cs typeface="+mn-lt"/>
              </a:rPr>
              <a:t>: an </a:t>
            </a:r>
            <a:r>
              <a:rPr lang="it-IT" sz="1400" dirty="0" err="1">
                <a:ea typeface="+mn-lt"/>
                <a:cs typeface="+mn-lt"/>
              </a:rPr>
              <a:t>elementary</a:t>
            </a:r>
            <a:r>
              <a:rPr lang="it-IT" sz="1400" dirty="0">
                <a:ea typeface="+mn-lt"/>
                <a:cs typeface="+mn-lt"/>
              </a:rPr>
              <a:t> review. </a:t>
            </a:r>
            <a:r>
              <a:rPr lang="it-IT" sz="1400" dirty="0" err="1">
                <a:ea typeface="+mn-lt"/>
                <a:cs typeface="+mn-lt"/>
              </a:rPr>
              <a:t>Fortschritte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der</a:t>
            </a:r>
            <a:endParaRPr lang="it-IT" sz="1400" dirty="0">
              <a:cs typeface="Calibri"/>
            </a:endParaRPr>
          </a:p>
          <a:p>
            <a:pPr algn="ctr"/>
            <a:r>
              <a:rPr lang="it-IT" sz="1400" dirty="0" err="1">
                <a:ea typeface="+mn-lt"/>
                <a:cs typeface="+mn-lt"/>
              </a:rPr>
              <a:t>Physik</a:t>
            </a:r>
            <a:r>
              <a:rPr lang="it-IT" sz="1400" dirty="0">
                <a:ea typeface="+mn-lt"/>
                <a:cs typeface="+mn-lt"/>
              </a:rPr>
              <a:t>, 53(7-8):793-827, Jul 2005]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5AE46E-BB61-45FD-B7D9-F7D6B3554AF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11/25</a:t>
            </a:r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7383320B-CB99-4CE6-A6D6-EB0E510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29" y="2354979"/>
            <a:ext cx="5802405" cy="37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40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AdS/CFT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576698-F858-4EFF-AB7E-49E6866842BE}"/>
              </a:ext>
            </a:extLst>
          </p:cNvPr>
          <p:cNvSpPr txBox="1"/>
          <p:nvPr/>
        </p:nvSpPr>
        <p:spPr>
          <a:xfrm>
            <a:off x="917340" y="1900683"/>
            <a:ext cx="100970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AdS</a:t>
            </a:r>
            <a:r>
              <a:rPr lang="it-IT" sz="2400" baseline="-25000" dirty="0">
                <a:latin typeface="Arial Black"/>
              </a:rPr>
              <a:t>3</a:t>
            </a:r>
            <a:r>
              <a:rPr lang="it-IT" sz="2400" dirty="0">
                <a:latin typeface="Arial Black"/>
              </a:rPr>
              <a:t> factor in the </a:t>
            </a:r>
            <a:r>
              <a:rPr lang="it-IT" sz="2400" dirty="0">
                <a:solidFill>
                  <a:schemeClr val="accent2"/>
                </a:solidFill>
                <a:latin typeface="Arial Black"/>
              </a:rPr>
              <a:t>Near Horizon </a:t>
            </a:r>
            <a:r>
              <a:rPr lang="it-IT" sz="2400">
                <a:latin typeface="Arial Black"/>
              </a:rPr>
              <a:t>Limit: 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AdS/CFT </a:t>
            </a:r>
            <a:r>
              <a:rPr lang="it-IT" sz="2400">
                <a:latin typeface="Arial Black"/>
              </a:rPr>
              <a:t>conjecture</a:t>
            </a:r>
            <a:endParaRPr lang="it-IT" sz="240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DEE4-61C2-4D2A-8DAA-13522C1DF85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10069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AdS/CFT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576698-F858-4EFF-AB7E-49E6866842BE}"/>
              </a:ext>
            </a:extLst>
          </p:cNvPr>
          <p:cNvSpPr txBox="1"/>
          <p:nvPr/>
        </p:nvSpPr>
        <p:spPr>
          <a:xfrm>
            <a:off x="917340" y="1900683"/>
            <a:ext cx="100970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AdS</a:t>
            </a:r>
            <a:r>
              <a:rPr lang="it-IT" sz="2400" baseline="-25000" dirty="0">
                <a:latin typeface="Arial Black"/>
              </a:rPr>
              <a:t>3</a:t>
            </a:r>
            <a:r>
              <a:rPr lang="it-IT" sz="2400" dirty="0">
                <a:latin typeface="Arial Black"/>
              </a:rPr>
              <a:t> factor in the </a:t>
            </a:r>
            <a:r>
              <a:rPr lang="it-IT" sz="2400" dirty="0">
                <a:solidFill>
                  <a:schemeClr val="accent2"/>
                </a:solidFill>
                <a:latin typeface="Arial Black"/>
              </a:rPr>
              <a:t>Near Horizon </a:t>
            </a:r>
            <a:r>
              <a:rPr lang="it-IT" sz="2400">
                <a:latin typeface="Arial Black"/>
              </a:rPr>
              <a:t>Limit: 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AdS/CFT </a:t>
            </a:r>
            <a:r>
              <a:rPr lang="it-IT" sz="2400">
                <a:latin typeface="Arial Black"/>
              </a:rPr>
              <a:t>conjecture</a:t>
            </a:r>
            <a:endParaRPr lang="it-IT" sz="2400">
              <a:latin typeface="Arial Black"/>
              <a:cs typeface="Calibri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68F2C04-9EB1-4A4A-912E-6E44938C3C6E}"/>
              </a:ext>
            </a:extLst>
          </p:cNvPr>
          <p:cNvSpPr/>
          <p:nvPr/>
        </p:nvSpPr>
        <p:spPr>
          <a:xfrm>
            <a:off x="313647" y="2700499"/>
            <a:ext cx="4792578" cy="591553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6DE4C5B-BAB6-4857-ABC1-7C8DEAC2EFDC}"/>
              </a:ext>
            </a:extLst>
          </p:cNvPr>
          <p:cNvSpPr/>
          <p:nvPr/>
        </p:nvSpPr>
        <p:spPr>
          <a:xfrm>
            <a:off x="6108857" y="2700499"/>
            <a:ext cx="5735051" cy="591552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9D6643-C55E-4B7A-913C-79D8ED37E272}"/>
              </a:ext>
            </a:extLst>
          </p:cNvPr>
          <p:cNvSpPr txBox="1"/>
          <p:nvPr/>
        </p:nvSpPr>
        <p:spPr>
          <a:xfrm>
            <a:off x="318119" y="2779460"/>
            <a:ext cx="47470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 err="1">
                <a:latin typeface="Arial Black"/>
              </a:rPr>
              <a:t>String</a:t>
            </a:r>
            <a:r>
              <a:rPr lang="it-IT" sz="2000" dirty="0">
                <a:latin typeface="Arial Black"/>
              </a:rPr>
              <a:t> theory on </a:t>
            </a:r>
            <a:r>
              <a:rPr lang="it-IT" sz="2000" dirty="0" err="1">
                <a:latin typeface="Arial Black"/>
              </a:rPr>
              <a:t>AdS</a:t>
            </a:r>
            <a:r>
              <a:rPr lang="it-IT" sz="2000" baseline="-25000" dirty="0" err="1">
                <a:latin typeface="Arial Black"/>
              </a:rPr>
              <a:t>D</a:t>
            </a:r>
            <a:r>
              <a:rPr lang="it-IT" sz="2000" dirty="0">
                <a:latin typeface="Arial Black"/>
              </a:rPr>
              <a:t> </a:t>
            </a:r>
            <a:r>
              <a:rPr lang="it-IT" sz="2000" dirty="0" err="1">
                <a:latin typeface="Arial Black"/>
              </a:rPr>
              <a:t>spacetime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7B5F6B-0F5F-4FBC-9C9B-337F3D55CFF8}"/>
              </a:ext>
            </a:extLst>
          </p:cNvPr>
          <p:cNvSpPr txBox="1"/>
          <p:nvPr/>
        </p:nvSpPr>
        <p:spPr>
          <a:xfrm>
            <a:off x="6173488" y="2799513"/>
            <a:ext cx="5619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latin typeface="Arial Black"/>
              </a:rPr>
              <a:t>(D-1)-</a:t>
            </a:r>
            <a:r>
              <a:rPr lang="it-IT" sz="2000" dirty="0" err="1">
                <a:latin typeface="Arial Black"/>
              </a:rPr>
              <a:t>dimensional</a:t>
            </a:r>
            <a:r>
              <a:rPr lang="it-IT" sz="2000" dirty="0">
                <a:latin typeface="Arial Black"/>
              </a:rPr>
              <a:t> CFT on the </a:t>
            </a:r>
            <a:r>
              <a:rPr lang="it-IT" sz="2000" dirty="0" err="1">
                <a:latin typeface="Arial Black"/>
              </a:rPr>
              <a:t>boundary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EAE85D2A-7659-45F4-B51C-C1AE3683D5AA}"/>
              </a:ext>
            </a:extLst>
          </p:cNvPr>
          <p:cNvSpPr/>
          <p:nvPr/>
        </p:nvSpPr>
        <p:spPr>
          <a:xfrm>
            <a:off x="5216034" y="2855225"/>
            <a:ext cx="741948" cy="290763"/>
          </a:xfrm>
          <a:prstGeom prst="left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7F22243-B14D-4184-BAC1-E07777A664EF}"/>
              </a:ext>
            </a:extLst>
          </p:cNvPr>
          <p:cNvSpPr txBox="1"/>
          <p:nvPr/>
        </p:nvSpPr>
        <p:spPr>
          <a:xfrm>
            <a:off x="1331956" y="3671212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CFT=</a:t>
            </a:r>
            <a:r>
              <a:rPr lang="it-IT" sz="2400" err="1">
                <a:latin typeface="Arial Black"/>
              </a:rPr>
              <a:t>QFT+Conformal</a:t>
            </a:r>
            <a:r>
              <a:rPr lang="it-IT" sz="2400" dirty="0">
                <a:latin typeface="Arial Black"/>
              </a:rPr>
              <a:t> </a:t>
            </a:r>
            <a:r>
              <a:rPr lang="it-IT" sz="2400" err="1">
                <a:latin typeface="Arial Black"/>
              </a:rPr>
              <a:t>Invariance</a:t>
            </a:r>
            <a:r>
              <a:rPr lang="it-IT" sz="2400" dirty="0">
                <a:latin typeface="Arial Black"/>
              </a:rPr>
              <a:t> (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Angles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preserved</a:t>
            </a:r>
            <a:r>
              <a:rPr lang="it-IT" sz="2400" dirty="0">
                <a:latin typeface="Arial Black"/>
              </a:rPr>
              <a:t>)</a:t>
            </a:r>
            <a:endParaRPr lang="it-IT" sz="24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DEE4-61C2-4D2A-8DAA-13522C1DF85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345197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AdS/CFT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576698-F858-4EFF-AB7E-49E6866842BE}"/>
              </a:ext>
            </a:extLst>
          </p:cNvPr>
          <p:cNvSpPr txBox="1"/>
          <p:nvPr/>
        </p:nvSpPr>
        <p:spPr>
          <a:xfrm>
            <a:off x="917340" y="1900683"/>
            <a:ext cx="100970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AdS</a:t>
            </a:r>
            <a:r>
              <a:rPr lang="it-IT" sz="2400" baseline="-25000" dirty="0">
                <a:latin typeface="Arial Black"/>
              </a:rPr>
              <a:t>3</a:t>
            </a:r>
            <a:r>
              <a:rPr lang="it-IT" sz="2400" dirty="0">
                <a:latin typeface="Arial Black"/>
              </a:rPr>
              <a:t> factor in the </a:t>
            </a:r>
            <a:r>
              <a:rPr lang="it-IT" sz="2400" dirty="0">
                <a:solidFill>
                  <a:schemeClr val="accent2"/>
                </a:solidFill>
                <a:latin typeface="Arial Black"/>
              </a:rPr>
              <a:t>Near Horizon </a:t>
            </a:r>
            <a:r>
              <a:rPr lang="it-IT" sz="2400">
                <a:latin typeface="Arial Black"/>
              </a:rPr>
              <a:t>Limit: 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AdS/CFT </a:t>
            </a:r>
            <a:r>
              <a:rPr lang="it-IT" sz="2400">
                <a:latin typeface="Arial Black"/>
              </a:rPr>
              <a:t>conjecture</a:t>
            </a:r>
            <a:endParaRPr lang="it-IT" sz="2400">
              <a:latin typeface="Arial Black"/>
              <a:cs typeface="Calibri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68F2C04-9EB1-4A4A-912E-6E44938C3C6E}"/>
              </a:ext>
            </a:extLst>
          </p:cNvPr>
          <p:cNvSpPr/>
          <p:nvPr/>
        </p:nvSpPr>
        <p:spPr>
          <a:xfrm>
            <a:off x="313647" y="2700499"/>
            <a:ext cx="4792578" cy="591553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6DE4C5B-BAB6-4857-ABC1-7C8DEAC2EFDC}"/>
              </a:ext>
            </a:extLst>
          </p:cNvPr>
          <p:cNvSpPr/>
          <p:nvPr/>
        </p:nvSpPr>
        <p:spPr>
          <a:xfrm>
            <a:off x="6108857" y="2700499"/>
            <a:ext cx="5735051" cy="591552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9D6643-C55E-4B7A-913C-79D8ED37E272}"/>
              </a:ext>
            </a:extLst>
          </p:cNvPr>
          <p:cNvSpPr txBox="1"/>
          <p:nvPr/>
        </p:nvSpPr>
        <p:spPr>
          <a:xfrm>
            <a:off x="318119" y="2779460"/>
            <a:ext cx="47470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 err="1">
                <a:latin typeface="Arial Black"/>
              </a:rPr>
              <a:t>String</a:t>
            </a:r>
            <a:r>
              <a:rPr lang="it-IT" sz="2000" dirty="0">
                <a:latin typeface="Arial Black"/>
              </a:rPr>
              <a:t> theory on </a:t>
            </a:r>
            <a:r>
              <a:rPr lang="it-IT" sz="2000" dirty="0" err="1">
                <a:latin typeface="Arial Black"/>
              </a:rPr>
              <a:t>AdS</a:t>
            </a:r>
            <a:r>
              <a:rPr lang="it-IT" sz="2000" baseline="-25000" dirty="0" err="1">
                <a:latin typeface="Arial Black"/>
              </a:rPr>
              <a:t>D</a:t>
            </a:r>
            <a:r>
              <a:rPr lang="it-IT" sz="2000" dirty="0">
                <a:latin typeface="Arial Black"/>
              </a:rPr>
              <a:t> </a:t>
            </a:r>
            <a:r>
              <a:rPr lang="it-IT" sz="2000" dirty="0" err="1">
                <a:latin typeface="Arial Black"/>
              </a:rPr>
              <a:t>spacetime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7B5F6B-0F5F-4FBC-9C9B-337F3D55CFF8}"/>
              </a:ext>
            </a:extLst>
          </p:cNvPr>
          <p:cNvSpPr txBox="1"/>
          <p:nvPr/>
        </p:nvSpPr>
        <p:spPr>
          <a:xfrm>
            <a:off x="6173488" y="2799513"/>
            <a:ext cx="5619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latin typeface="Arial Black"/>
              </a:rPr>
              <a:t>(D-1)-</a:t>
            </a:r>
            <a:r>
              <a:rPr lang="it-IT" sz="2000" dirty="0" err="1">
                <a:latin typeface="Arial Black"/>
              </a:rPr>
              <a:t>dimensional</a:t>
            </a:r>
            <a:r>
              <a:rPr lang="it-IT" sz="2000" dirty="0">
                <a:latin typeface="Arial Black"/>
              </a:rPr>
              <a:t> CFT on the </a:t>
            </a:r>
            <a:r>
              <a:rPr lang="it-IT" sz="2000" dirty="0" err="1">
                <a:latin typeface="Arial Black"/>
              </a:rPr>
              <a:t>boundary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EAE85D2A-7659-45F4-B51C-C1AE3683D5AA}"/>
              </a:ext>
            </a:extLst>
          </p:cNvPr>
          <p:cNvSpPr/>
          <p:nvPr/>
        </p:nvSpPr>
        <p:spPr>
          <a:xfrm>
            <a:off x="5216034" y="2855225"/>
            <a:ext cx="741948" cy="290763"/>
          </a:xfrm>
          <a:prstGeom prst="left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7F22243-B14D-4184-BAC1-E07777A664EF}"/>
              </a:ext>
            </a:extLst>
          </p:cNvPr>
          <p:cNvSpPr txBox="1"/>
          <p:nvPr/>
        </p:nvSpPr>
        <p:spPr>
          <a:xfrm>
            <a:off x="1331956" y="3671212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CFT=</a:t>
            </a:r>
            <a:r>
              <a:rPr lang="it-IT" sz="2400" err="1">
                <a:latin typeface="Arial Black"/>
              </a:rPr>
              <a:t>QFT+Conformal</a:t>
            </a:r>
            <a:r>
              <a:rPr lang="it-IT" sz="2400" dirty="0">
                <a:latin typeface="Arial Black"/>
              </a:rPr>
              <a:t> </a:t>
            </a:r>
            <a:r>
              <a:rPr lang="it-IT" sz="2400" err="1">
                <a:latin typeface="Arial Black"/>
              </a:rPr>
              <a:t>Invariance</a:t>
            </a:r>
            <a:r>
              <a:rPr lang="it-IT" sz="2400" dirty="0">
                <a:latin typeface="Arial Black"/>
              </a:rPr>
              <a:t> (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Angles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preserved</a:t>
            </a:r>
            <a:r>
              <a:rPr lang="it-IT" sz="2400" dirty="0">
                <a:latin typeface="Arial Black"/>
              </a:rPr>
              <a:t>)</a:t>
            </a:r>
            <a:endParaRPr lang="it-IT" sz="24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A7A4CE6-40F1-49E6-91BB-3EFEF614B56B}"/>
              </a:ext>
            </a:extLst>
          </p:cNvPr>
          <p:cNvSpPr txBox="1"/>
          <p:nvPr/>
        </p:nvSpPr>
        <p:spPr>
          <a:xfrm>
            <a:off x="1331955" y="4399594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Useful 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guide</a:t>
            </a:r>
            <a:r>
              <a:rPr lang="it-IT" sz="2400">
                <a:latin typeface="Arial Black"/>
              </a:rPr>
              <a:t> to represent microstates on gravity side</a:t>
            </a:r>
            <a:endParaRPr lang="it-IT" sz="24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DEE4-61C2-4D2A-8DAA-13522C1DF85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51588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AdS/CFT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576698-F858-4EFF-AB7E-49E6866842BE}"/>
              </a:ext>
            </a:extLst>
          </p:cNvPr>
          <p:cNvSpPr txBox="1"/>
          <p:nvPr/>
        </p:nvSpPr>
        <p:spPr>
          <a:xfrm>
            <a:off x="917340" y="1900683"/>
            <a:ext cx="100970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AdS</a:t>
            </a:r>
            <a:r>
              <a:rPr lang="it-IT" sz="2400" baseline="-25000" dirty="0">
                <a:latin typeface="Arial Black"/>
              </a:rPr>
              <a:t>3</a:t>
            </a:r>
            <a:r>
              <a:rPr lang="it-IT" sz="2400" dirty="0">
                <a:latin typeface="Arial Black"/>
              </a:rPr>
              <a:t> factor in the </a:t>
            </a:r>
            <a:r>
              <a:rPr lang="it-IT" sz="2400" dirty="0">
                <a:solidFill>
                  <a:schemeClr val="accent2"/>
                </a:solidFill>
                <a:latin typeface="Arial Black"/>
              </a:rPr>
              <a:t>Near Horizon </a:t>
            </a:r>
            <a:r>
              <a:rPr lang="it-IT" sz="2400">
                <a:latin typeface="Arial Black"/>
              </a:rPr>
              <a:t>Limit: 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AdS/CFT </a:t>
            </a:r>
            <a:r>
              <a:rPr lang="it-IT" sz="2400">
                <a:latin typeface="Arial Black"/>
              </a:rPr>
              <a:t>conjecture</a:t>
            </a:r>
            <a:endParaRPr lang="it-IT" sz="2400">
              <a:latin typeface="Arial Black"/>
              <a:cs typeface="Calibri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68F2C04-9EB1-4A4A-912E-6E44938C3C6E}"/>
              </a:ext>
            </a:extLst>
          </p:cNvPr>
          <p:cNvSpPr/>
          <p:nvPr/>
        </p:nvSpPr>
        <p:spPr>
          <a:xfrm>
            <a:off x="313647" y="2700499"/>
            <a:ext cx="4792578" cy="591553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6DE4C5B-BAB6-4857-ABC1-7C8DEAC2EFDC}"/>
              </a:ext>
            </a:extLst>
          </p:cNvPr>
          <p:cNvSpPr/>
          <p:nvPr/>
        </p:nvSpPr>
        <p:spPr>
          <a:xfrm>
            <a:off x="6108857" y="2700499"/>
            <a:ext cx="5735051" cy="591552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9D6643-C55E-4B7A-913C-79D8ED37E272}"/>
              </a:ext>
            </a:extLst>
          </p:cNvPr>
          <p:cNvSpPr txBox="1"/>
          <p:nvPr/>
        </p:nvSpPr>
        <p:spPr>
          <a:xfrm>
            <a:off x="318119" y="2779460"/>
            <a:ext cx="47470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 err="1">
                <a:latin typeface="Arial Black"/>
              </a:rPr>
              <a:t>String</a:t>
            </a:r>
            <a:r>
              <a:rPr lang="it-IT" sz="2000" dirty="0">
                <a:latin typeface="Arial Black"/>
              </a:rPr>
              <a:t> theory on </a:t>
            </a:r>
            <a:r>
              <a:rPr lang="it-IT" sz="2000" dirty="0" err="1">
                <a:latin typeface="Arial Black"/>
              </a:rPr>
              <a:t>AdS</a:t>
            </a:r>
            <a:r>
              <a:rPr lang="it-IT" sz="2000" baseline="-25000" dirty="0" err="1">
                <a:latin typeface="Arial Black"/>
              </a:rPr>
              <a:t>D</a:t>
            </a:r>
            <a:r>
              <a:rPr lang="it-IT" sz="2000" dirty="0">
                <a:latin typeface="Arial Black"/>
              </a:rPr>
              <a:t> </a:t>
            </a:r>
            <a:r>
              <a:rPr lang="it-IT" sz="2000" dirty="0" err="1">
                <a:latin typeface="Arial Black"/>
              </a:rPr>
              <a:t>spacetime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7B5F6B-0F5F-4FBC-9C9B-337F3D55CFF8}"/>
              </a:ext>
            </a:extLst>
          </p:cNvPr>
          <p:cNvSpPr txBox="1"/>
          <p:nvPr/>
        </p:nvSpPr>
        <p:spPr>
          <a:xfrm>
            <a:off x="6173488" y="2799513"/>
            <a:ext cx="5619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latin typeface="Arial Black"/>
              </a:rPr>
              <a:t>(D-1)-</a:t>
            </a:r>
            <a:r>
              <a:rPr lang="it-IT" sz="2000" dirty="0" err="1">
                <a:latin typeface="Arial Black"/>
              </a:rPr>
              <a:t>dimensional</a:t>
            </a:r>
            <a:r>
              <a:rPr lang="it-IT" sz="2000" dirty="0">
                <a:latin typeface="Arial Black"/>
              </a:rPr>
              <a:t> CFT on the </a:t>
            </a:r>
            <a:r>
              <a:rPr lang="it-IT" sz="2000" dirty="0" err="1">
                <a:latin typeface="Arial Black"/>
              </a:rPr>
              <a:t>boundary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EAE85D2A-7659-45F4-B51C-C1AE3683D5AA}"/>
              </a:ext>
            </a:extLst>
          </p:cNvPr>
          <p:cNvSpPr/>
          <p:nvPr/>
        </p:nvSpPr>
        <p:spPr>
          <a:xfrm>
            <a:off x="5216034" y="2855225"/>
            <a:ext cx="741948" cy="290763"/>
          </a:xfrm>
          <a:prstGeom prst="left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7F22243-B14D-4184-BAC1-E07777A664EF}"/>
              </a:ext>
            </a:extLst>
          </p:cNvPr>
          <p:cNvSpPr txBox="1"/>
          <p:nvPr/>
        </p:nvSpPr>
        <p:spPr>
          <a:xfrm>
            <a:off x="1331956" y="3671212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CFT=</a:t>
            </a:r>
            <a:r>
              <a:rPr lang="it-IT" sz="2400" err="1">
                <a:latin typeface="Arial Black"/>
              </a:rPr>
              <a:t>QFT+Conformal</a:t>
            </a:r>
            <a:r>
              <a:rPr lang="it-IT" sz="2400" dirty="0">
                <a:latin typeface="Arial Black"/>
              </a:rPr>
              <a:t> </a:t>
            </a:r>
            <a:r>
              <a:rPr lang="it-IT" sz="2400" err="1">
                <a:latin typeface="Arial Black"/>
              </a:rPr>
              <a:t>Invariance</a:t>
            </a:r>
            <a:r>
              <a:rPr lang="it-IT" sz="2400" dirty="0">
                <a:latin typeface="Arial Black"/>
              </a:rPr>
              <a:t> (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Angles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preserved</a:t>
            </a:r>
            <a:r>
              <a:rPr lang="it-IT" sz="2400" dirty="0">
                <a:latin typeface="Arial Black"/>
              </a:rPr>
              <a:t>)</a:t>
            </a:r>
            <a:endParaRPr lang="it-IT" sz="24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A7A4CE6-40F1-49E6-91BB-3EFEF614B56B}"/>
              </a:ext>
            </a:extLst>
          </p:cNvPr>
          <p:cNvSpPr txBox="1"/>
          <p:nvPr/>
        </p:nvSpPr>
        <p:spPr>
          <a:xfrm>
            <a:off x="1331955" y="4399594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Useful 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guide</a:t>
            </a:r>
            <a:r>
              <a:rPr lang="it-IT" sz="2400">
                <a:latin typeface="Arial Black"/>
              </a:rPr>
              <a:t> to represent microstates on gravity side</a:t>
            </a:r>
            <a:endParaRPr lang="it-IT" sz="24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0BB81D-1862-422C-8DB2-C8E6AEEC3F38}"/>
              </a:ext>
            </a:extLst>
          </p:cNvPr>
          <p:cNvSpPr txBox="1"/>
          <p:nvPr/>
        </p:nvSpPr>
        <p:spPr>
          <a:xfrm>
            <a:off x="2519780" y="5129746"/>
            <a:ext cx="6746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Links 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strongly</a:t>
            </a:r>
            <a:r>
              <a:rPr lang="it-IT" sz="2400" dirty="0">
                <a:latin typeface="Arial Black"/>
              </a:rPr>
              <a:t>/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weakly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coupled</a:t>
            </a:r>
            <a:r>
              <a:rPr lang="it-IT" sz="2400" dirty="0">
                <a:latin typeface="Arial Black"/>
              </a:rPr>
              <a:t> theories</a:t>
            </a:r>
            <a:endParaRPr lang="it-IT" sz="24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DEE4-61C2-4D2A-8DAA-13522C1DF85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833500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AdS/CFT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576698-F858-4EFF-AB7E-49E6866842BE}"/>
              </a:ext>
            </a:extLst>
          </p:cNvPr>
          <p:cNvSpPr txBox="1"/>
          <p:nvPr/>
        </p:nvSpPr>
        <p:spPr>
          <a:xfrm>
            <a:off x="917340" y="1900683"/>
            <a:ext cx="100970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AdS</a:t>
            </a:r>
            <a:r>
              <a:rPr lang="it-IT" sz="2400" baseline="-25000" dirty="0">
                <a:latin typeface="Arial Black"/>
              </a:rPr>
              <a:t>3</a:t>
            </a:r>
            <a:r>
              <a:rPr lang="it-IT" sz="2400" dirty="0">
                <a:latin typeface="Arial Black"/>
              </a:rPr>
              <a:t> factor in the </a:t>
            </a:r>
            <a:r>
              <a:rPr lang="it-IT" sz="2400" dirty="0">
                <a:solidFill>
                  <a:schemeClr val="accent2"/>
                </a:solidFill>
                <a:latin typeface="Arial Black"/>
              </a:rPr>
              <a:t>Near Horizon </a:t>
            </a:r>
            <a:r>
              <a:rPr lang="it-IT" sz="2400">
                <a:latin typeface="Arial Black"/>
              </a:rPr>
              <a:t>Limit: 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AdS/CFT </a:t>
            </a:r>
            <a:r>
              <a:rPr lang="it-IT" sz="2400">
                <a:latin typeface="Arial Black"/>
              </a:rPr>
              <a:t>conjecture</a:t>
            </a:r>
            <a:endParaRPr lang="it-IT" sz="2400">
              <a:latin typeface="Arial Black"/>
              <a:cs typeface="Calibri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68F2C04-9EB1-4A4A-912E-6E44938C3C6E}"/>
              </a:ext>
            </a:extLst>
          </p:cNvPr>
          <p:cNvSpPr/>
          <p:nvPr/>
        </p:nvSpPr>
        <p:spPr>
          <a:xfrm>
            <a:off x="313647" y="2700499"/>
            <a:ext cx="4792578" cy="591553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F6DE4C5B-BAB6-4857-ABC1-7C8DEAC2EFDC}"/>
              </a:ext>
            </a:extLst>
          </p:cNvPr>
          <p:cNvSpPr/>
          <p:nvPr/>
        </p:nvSpPr>
        <p:spPr>
          <a:xfrm>
            <a:off x="6108857" y="2700499"/>
            <a:ext cx="5735051" cy="591552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9D6643-C55E-4B7A-913C-79D8ED37E272}"/>
              </a:ext>
            </a:extLst>
          </p:cNvPr>
          <p:cNvSpPr txBox="1"/>
          <p:nvPr/>
        </p:nvSpPr>
        <p:spPr>
          <a:xfrm>
            <a:off x="318119" y="2779460"/>
            <a:ext cx="47470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 err="1">
                <a:latin typeface="Arial Black"/>
              </a:rPr>
              <a:t>String</a:t>
            </a:r>
            <a:r>
              <a:rPr lang="it-IT" sz="2000" dirty="0">
                <a:latin typeface="Arial Black"/>
              </a:rPr>
              <a:t> theory on </a:t>
            </a:r>
            <a:r>
              <a:rPr lang="it-IT" sz="2000" dirty="0" err="1">
                <a:latin typeface="Arial Black"/>
              </a:rPr>
              <a:t>AdS</a:t>
            </a:r>
            <a:r>
              <a:rPr lang="it-IT" sz="2000" baseline="-25000" dirty="0" err="1">
                <a:latin typeface="Arial Black"/>
              </a:rPr>
              <a:t>D</a:t>
            </a:r>
            <a:r>
              <a:rPr lang="it-IT" sz="2000" dirty="0">
                <a:latin typeface="Arial Black"/>
              </a:rPr>
              <a:t> </a:t>
            </a:r>
            <a:r>
              <a:rPr lang="it-IT" sz="2000" dirty="0" err="1">
                <a:latin typeface="Arial Black"/>
              </a:rPr>
              <a:t>spacetime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7B5F6B-0F5F-4FBC-9C9B-337F3D55CFF8}"/>
              </a:ext>
            </a:extLst>
          </p:cNvPr>
          <p:cNvSpPr txBox="1"/>
          <p:nvPr/>
        </p:nvSpPr>
        <p:spPr>
          <a:xfrm>
            <a:off x="6173488" y="2799513"/>
            <a:ext cx="5619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latin typeface="Arial Black"/>
              </a:rPr>
              <a:t>(D-1)-</a:t>
            </a:r>
            <a:r>
              <a:rPr lang="it-IT" sz="2000" dirty="0" err="1">
                <a:latin typeface="Arial Black"/>
              </a:rPr>
              <a:t>dimensional</a:t>
            </a:r>
            <a:r>
              <a:rPr lang="it-IT" sz="2000" dirty="0">
                <a:latin typeface="Arial Black"/>
              </a:rPr>
              <a:t> CFT on the </a:t>
            </a:r>
            <a:r>
              <a:rPr lang="it-IT" sz="2000" dirty="0" err="1">
                <a:latin typeface="Arial Black"/>
              </a:rPr>
              <a:t>boundary</a:t>
            </a:r>
            <a:endParaRPr lang="it-IT" sz="20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0" name="Freccia bidirezionale orizzontale 19">
            <a:extLst>
              <a:ext uri="{FF2B5EF4-FFF2-40B4-BE49-F238E27FC236}">
                <a16:creationId xmlns:a16="http://schemas.microsoft.com/office/drawing/2014/main" id="{EAE85D2A-7659-45F4-B51C-C1AE3683D5AA}"/>
              </a:ext>
            </a:extLst>
          </p:cNvPr>
          <p:cNvSpPr/>
          <p:nvPr/>
        </p:nvSpPr>
        <p:spPr>
          <a:xfrm>
            <a:off x="5216034" y="2855225"/>
            <a:ext cx="741948" cy="290763"/>
          </a:xfrm>
          <a:prstGeom prst="left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7F22243-B14D-4184-BAC1-E07777A664EF}"/>
              </a:ext>
            </a:extLst>
          </p:cNvPr>
          <p:cNvSpPr txBox="1"/>
          <p:nvPr/>
        </p:nvSpPr>
        <p:spPr>
          <a:xfrm>
            <a:off x="1331956" y="3671212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CFT=</a:t>
            </a:r>
            <a:r>
              <a:rPr lang="it-IT" sz="2400" err="1">
                <a:latin typeface="Arial Black"/>
              </a:rPr>
              <a:t>QFT+Conformal</a:t>
            </a:r>
            <a:r>
              <a:rPr lang="it-IT" sz="2400" dirty="0">
                <a:latin typeface="Arial Black"/>
              </a:rPr>
              <a:t> </a:t>
            </a:r>
            <a:r>
              <a:rPr lang="it-IT" sz="2400" err="1">
                <a:latin typeface="Arial Black"/>
              </a:rPr>
              <a:t>Invariance</a:t>
            </a:r>
            <a:r>
              <a:rPr lang="it-IT" sz="2400" dirty="0">
                <a:latin typeface="Arial Black"/>
              </a:rPr>
              <a:t> (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Angles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preserved</a:t>
            </a:r>
            <a:r>
              <a:rPr lang="it-IT" sz="2400" dirty="0">
                <a:latin typeface="Arial Black"/>
              </a:rPr>
              <a:t>)</a:t>
            </a:r>
            <a:endParaRPr lang="it-IT" sz="24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A7A4CE6-40F1-49E6-91BB-3EFEF614B56B}"/>
              </a:ext>
            </a:extLst>
          </p:cNvPr>
          <p:cNvSpPr txBox="1"/>
          <p:nvPr/>
        </p:nvSpPr>
        <p:spPr>
          <a:xfrm>
            <a:off x="1331955" y="4399594"/>
            <a:ext cx="92789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>
                <a:latin typeface="Arial Black"/>
              </a:rPr>
              <a:t>Useful </a:t>
            </a:r>
            <a:r>
              <a:rPr lang="it-IT" sz="2400">
                <a:solidFill>
                  <a:schemeClr val="accent2"/>
                </a:solidFill>
                <a:latin typeface="Arial Black"/>
              </a:rPr>
              <a:t>guide</a:t>
            </a:r>
            <a:r>
              <a:rPr lang="it-IT" sz="2400">
                <a:latin typeface="Arial Black"/>
              </a:rPr>
              <a:t> to represent microstates on gravity side</a:t>
            </a:r>
            <a:endParaRPr lang="it-IT" sz="24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0BB81D-1862-422C-8DB2-C8E6AEEC3F38}"/>
              </a:ext>
            </a:extLst>
          </p:cNvPr>
          <p:cNvSpPr txBox="1"/>
          <p:nvPr/>
        </p:nvSpPr>
        <p:spPr>
          <a:xfrm>
            <a:off x="2519780" y="5129746"/>
            <a:ext cx="67464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Links 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strongly</a:t>
            </a:r>
            <a:r>
              <a:rPr lang="it-IT" sz="2400" dirty="0">
                <a:latin typeface="Arial Black"/>
              </a:rPr>
              <a:t>/</a:t>
            </a:r>
            <a:r>
              <a:rPr lang="it-IT" sz="2400" err="1">
                <a:solidFill>
                  <a:schemeClr val="accent2"/>
                </a:solidFill>
                <a:latin typeface="Arial Black"/>
              </a:rPr>
              <a:t>weakly</a:t>
            </a:r>
            <a:r>
              <a:rPr lang="it-IT" sz="2400" dirty="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coupled</a:t>
            </a:r>
            <a:r>
              <a:rPr lang="it-IT" sz="2400" dirty="0">
                <a:latin typeface="Arial Black"/>
              </a:rPr>
              <a:t> theories</a:t>
            </a:r>
            <a:endParaRPr lang="it-IT" sz="24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03963B4-6612-4C07-B5B8-AFCF6B906D71}"/>
              </a:ext>
            </a:extLst>
          </p:cNvPr>
          <p:cNvSpPr txBox="1"/>
          <p:nvPr/>
        </p:nvSpPr>
        <p:spPr>
          <a:xfrm>
            <a:off x="726837" y="5857539"/>
            <a:ext cx="28804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3200" dirty="0">
                <a:solidFill>
                  <a:srgbClr val="DB9404"/>
                </a:solidFill>
                <a:latin typeface="Arial Black"/>
                <a:cs typeface="Calibri"/>
              </a:rPr>
              <a:t>AdS</a:t>
            </a:r>
            <a:r>
              <a:rPr lang="it-IT" sz="3200" baseline="-25000" dirty="0">
                <a:solidFill>
                  <a:srgbClr val="DB9404"/>
                </a:solidFill>
                <a:latin typeface="Arial Black"/>
                <a:cs typeface="Calibri"/>
              </a:rPr>
              <a:t>3</a:t>
            </a:r>
            <a:r>
              <a:rPr lang="it-IT" sz="3200" dirty="0">
                <a:solidFill>
                  <a:srgbClr val="000000"/>
                </a:solidFill>
                <a:latin typeface="Arial Black"/>
                <a:cs typeface="Calibri"/>
              </a:rPr>
              <a:t>xS</a:t>
            </a:r>
            <a:r>
              <a:rPr lang="it-IT" sz="3200" baseline="-25000" dirty="0">
                <a:solidFill>
                  <a:srgbClr val="000000"/>
                </a:solidFill>
                <a:latin typeface="Arial Black"/>
                <a:cs typeface="Calibri"/>
              </a:rPr>
              <a:t>3</a:t>
            </a:r>
            <a:r>
              <a:rPr lang="it-IT" sz="3200" dirty="0">
                <a:solidFill>
                  <a:srgbClr val="000000"/>
                </a:solidFill>
                <a:latin typeface="Arial Black"/>
                <a:cs typeface="Calibri"/>
              </a:rPr>
              <a:t>xT</a:t>
            </a:r>
            <a:r>
              <a:rPr lang="it-IT" sz="3200" baseline="-25000" dirty="0">
                <a:solidFill>
                  <a:srgbClr val="000000"/>
                </a:solidFill>
                <a:latin typeface="Arial Black"/>
                <a:cs typeface="Calibri"/>
              </a:rPr>
              <a:t>4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2BE14A3-7346-4134-81A6-B4AD774BF03F}"/>
              </a:ext>
            </a:extLst>
          </p:cNvPr>
          <p:cNvSpPr txBox="1"/>
          <p:nvPr/>
        </p:nvSpPr>
        <p:spPr>
          <a:xfrm>
            <a:off x="6501995" y="5911207"/>
            <a:ext cx="50378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>
                <a:solidFill>
                  <a:srgbClr val="000000"/>
                </a:solidFill>
                <a:latin typeface="Arial Black"/>
                <a:cs typeface="Calibri"/>
              </a:rPr>
              <a:t>2D CFT: </a:t>
            </a:r>
            <a:r>
              <a:rPr lang="it-IT" sz="3200" dirty="0">
                <a:solidFill>
                  <a:srgbClr val="DB9404"/>
                </a:solidFill>
                <a:latin typeface="Arial Black"/>
                <a:cs typeface="Calibri"/>
              </a:rPr>
              <a:t>D1-D5 CFT</a:t>
            </a:r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2965A617-9274-4FB3-9B62-F2123D053DB0}"/>
              </a:ext>
            </a:extLst>
          </p:cNvPr>
          <p:cNvSpPr/>
          <p:nvPr/>
        </p:nvSpPr>
        <p:spPr>
          <a:xfrm>
            <a:off x="4781689" y="5906763"/>
            <a:ext cx="982578" cy="481263"/>
          </a:xfrm>
          <a:prstGeom prst="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4BDEE4-61C2-4D2A-8DAA-13522C1DF85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12/25</a:t>
            </a:r>
          </a:p>
        </p:txBody>
      </p:sp>
    </p:spTree>
    <p:extLst>
      <p:ext uri="{BB962C8B-B14F-4D97-AF65-F5344CB8AC3E}">
        <p14:creationId xmlns:p14="http://schemas.microsoft.com/office/powerpoint/2010/main" val="744460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Studied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0F138-FD1D-4EE5-927A-2EE7A2BBFCB8}"/>
              </a:ext>
            </a:extLst>
          </p:cNvPr>
          <p:cNvSpPr txBox="1"/>
          <p:nvPr/>
        </p:nvSpPr>
        <p:spPr>
          <a:xfrm>
            <a:off x="429589" y="1967918"/>
            <a:ext cx="115549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CFT can be visualized as N</a:t>
            </a:r>
            <a:r>
              <a:rPr lang="it-IT" sz="2800" baseline="-25000">
                <a:latin typeface="Arial Black"/>
              </a:rPr>
              <a:t>1</a:t>
            </a:r>
            <a:r>
              <a:rPr lang="it-IT" sz="2800">
                <a:latin typeface="Arial Black"/>
              </a:rPr>
              <a:t>N</a:t>
            </a:r>
            <a:r>
              <a:rPr lang="it-IT" sz="2800" baseline="-25000">
                <a:latin typeface="Arial Black"/>
              </a:rPr>
              <a:t>5</a:t>
            </a:r>
            <a:r>
              <a:rPr lang="it-IT" sz="2800">
                <a:latin typeface="Arial Black"/>
              </a:rPr>
              <a:t> strings wrapped around S</a:t>
            </a:r>
            <a:r>
              <a:rPr lang="it-IT" sz="2800" baseline="-25000">
                <a:latin typeface="Arial Black"/>
              </a:rPr>
              <a:t>1</a:t>
            </a:r>
            <a:endParaRPr lang="it-IT" sz="2800" baseline="-25000">
              <a:ea typeface="+mn-lt"/>
              <a:cs typeface="+mn-lt"/>
            </a:endParaRPr>
          </a:p>
          <a:p>
            <a:pPr algn="ctr"/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CD22AC-9F5C-4574-A53C-92A3F0FF2FA7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13/25</a:t>
            </a:r>
          </a:p>
        </p:txBody>
      </p:sp>
    </p:spTree>
    <p:extLst>
      <p:ext uri="{BB962C8B-B14F-4D97-AF65-F5344CB8AC3E}">
        <p14:creationId xmlns:p14="http://schemas.microsoft.com/office/powerpoint/2010/main" val="176162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Studied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system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0F138-FD1D-4EE5-927A-2EE7A2BBFCB8}"/>
              </a:ext>
            </a:extLst>
          </p:cNvPr>
          <p:cNvSpPr txBox="1"/>
          <p:nvPr/>
        </p:nvSpPr>
        <p:spPr>
          <a:xfrm>
            <a:off x="429589" y="1967918"/>
            <a:ext cx="115549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CFT can be visualized as N</a:t>
            </a:r>
            <a:r>
              <a:rPr lang="it-IT" sz="2800" baseline="-25000">
                <a:latin typeface="Arial Black"/>
              </a:rPr>
              <a:t>1</a:t>
            </a:r>
            <a:r>
              <a:rPr lang="it-IT" sz="2800">
                <a:latin typeface="Arial Black"/>
              </a:rPr>
              <a:t>N</a:t>
            </a:r>
            <a:r>
              <a:rPr lang="it-IT" sz="2800" baseline="-25000">
                <a:latin typeface="Arial Black"/>
              </a:rPr>
              <a:t>5</a:t>
            </a:r>
            <a:r>
              <a:rPr lang="it-IT" sz="2800">
                <a:latin typeface="Arial Black"/>
              </a:rPr>
              <a:t> strings wrapped around S</a:t>
            </a:r>
            <a:r>
              <a:rPr lang="it-IT" sz="2800" baseline="-25000">
                <a:latin typeface="Arial Black"/>
              </a:rPr>
              <a:t>1</a:t>
            </a:r>
            <a:endParaRPr lang="it-IT" sz="2800" baseline="-25000">
              <a:ea typeface="+mn-lt"/>
              <a:cs typeface="+mn-lt"/>
            </a:endParaRPr>
          </a:p>
          <a:p>
            <a:pPr algn="ctr"/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8" name="Immagine 8" descr="Immagine che contiene filo&#10;&#10;Descrizione generata automaticamente">
            <a:extLst>
              <a:ext uri="{FF2B5EF4-FFF2-40B4-BE49-F238E27FC236}">
                <a16:creationId xmlns:a16="http://schemas.microsoft.com/office/drawing/2014/main" id="{19B50D5E-EEA2-49CE-ADBB-064A7F3B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14" y="3670296"/>
            <a:ext cx="5733989" cy="16288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6F7858-CFE2-4BE6-87C3-81E0D3F13292}"/>
              </a:ext>
            </a:extLst>
          </p:cNvPr>
          <p:cNvSpPr txBox="1"/>
          <p:nvPr/>
        </p:nvSpPr>
        <p:spPr>
          <a:xfrm>
            <a:off x="2254377" y="5767891"/>
            <a:ext cx="28420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  <a:cs typeface="Calibri"/>
              </a:rPr>
              <a:t>Ground state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D6430A-DBB5-4223-B2B3-A8B8E100DBE4}"/>
              </a:ext>
            </a:extLst>
          </p:cNvPr>
          <p:cNvSpPr txBox="1"/>
          <p:nvPr/>
        </p:nvSpPr>
        <p:spPr>
          <a:xfrm>
            <a:off x="7247481" y="5727787"/>
            <a:ext cx="26014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dirty="0">
                <a:solidFill>
                  <a:srgbClr val="000000"/>
                </a:solidFill>
                <a:latin typeface="Arial Black"/>
                <a:cs typeface="Calibri"/>
              </a:rPr>
              <a:t> </a:t>
            </a:r>
            <a:r>
              <a:rPr lang="it-IT" sz="2800" dirty="0">
                <a:latin typeface="Arial Black"/>
                <a:cs typeface="Calibri"/>
              </a:rPr>
              <a:t>AdS</a:t>
            </a:r>
            <a:r>
              <a:rPr lang="it-IT" sz="2800" baseline="-25000" dirty="0">
                <a:latin typeface="Arial Black"/>
                <a:cs typeface="Calibri"/>
              </a:rPr>
              <a:t>3</a:t>
            </a:r>
            <a:r>
              <a:rPr lang="it-IT" sz="2800" dirty="0">
                <a:latin typeface="Arial Black"/>
                <a:cs typeface="Calibri"/>
              </a:rPr>
              <a:t>xS</a:t>
            </a:r>
            <a:r>
              <a:rPr lang="it-IT" sz="2800" baseline="-25000" dirty="0">
                <a:latin typeface="Arial Black"/>
                <a:cs typeface="Calibri"/>
              </a:rPr>
              <a:t>3</a:t>
            </a:r>
            <a:r>
              <a:rPr lang="it-IT" sz="2800" dirty="0">
                <a:latin typeface="Arial Black"/>
                <a:cs typeface="Calibri"/>
              </a:rPr>
              <a:t>xT</a:t>
            </a:r>
            <a:r>
              <a:rPr lang="it-IT" sz="2800" baseline="-25000" dirty="0">
                <a:latin typeface="Arial Black"/>
                <a:cs typeface="Calibri"/>
              </a:rPr>
              <a:t>4</a:t>
            </a:r>
          </a:p>
        </p:txBody>
      </p:sp>
      <p:sp>
        <p:nvSpPr>
          <p:cNvPr id="4" name="Freccia bidirezionale orizzontale 3">
            <a:extLst>
              <a:ext uri="{FF2B5EF4-FFF2-40B4-BE49-F238E27FC236}">
                <a16:creationId xmlns:a16="http://schemas.microsoft.com/office/drawing/2014/main" id="{03CE19A4-DE8C-4E23-AA6C-8F31C0C756A0}"/>
              </a:ext>
            </a:extLst>
          </p:cNvPr>
          <p:cNvSpPr/>
          <p:nvPr/>
        </p:nvSpPr>
        <p:spPr>
          <a:xfrm>
            <a:off x="5768660" y="5813578"/>
            <a:ext cx="1022684" cy="431132"/>
          </a:xfrm>
          <a:prstGeom prst="left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47FDD6-63B6-4BA6-BFA2-09A46D9148C4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13/25</a:t>
            </a:r>
          </a:p>
        </p:txBody>
      </p:sp>
    </p:spTree>
    <p:extLst>
      <p:ext uri="{BB962C8B-B14F-4D97-AF65-F5344CB8AC3E}">
        <p14:creationId xmlns:p14="http://schemas.microsoft.com/office/powerpoint/2010/main" val="252245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Main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topics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thesis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E4E67-C7A5-4616-ADB9-B043A72A8F7E}"/>
              </a:ext>
            </a:extLst>
          </p:cNvPr>
          <p:cNvSpPr txBox="1"/>
          <p:nvPr/>
        </p:nvSpPr>
        <p:spPr>
          <a:xfrm>
            <a:off x="2358189" y="1796716"/>
            <a:ext cx="7485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Theoretical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problems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regarding</a:t>
            </a:r>
            <a:r>
              <a:rPr lang="it-IT" sz="2400">
                <a:latin typeface="Arial Black"/>
              </a:rPr>
              <a:t> black </a:t>
            </a:r>
            <a:r>
              <a:rPr lang="it-IT" sz="2400" err="1">
                <a:latin typeface="Arial Black"/>
              </a:rPr>
              <a:t>holes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0700AA0-1D1A-42F5-9A67-E578AB317432}"/>
              </a:ext>
            </a:extLst>
          </p:cNvPr>
          <p:cNvSpPr/>
          <p:nvPr/>
        </p:nvSpPr>
        <p:spPr>
          <a:xfrm>
            <a:off x="6420853" y="2530641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INFORMATION PARADOX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90D7FCB-9C6F-4B5B-8ACD-78390AFA53EF}"/>
              </a:ext>
            </a:extLst>
          </p:cNvPr>
          <p:cNvSpPr/>
          <p:nvPr/>
        </p:nvSpPr>
        <p:spPr>
          <a:xfrm>
            <a:off x="655721" y="2530642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MICROSTATE PROBLEM</a:t>
            </a:r>
            <a:endParaRPr lang="it-IT" sz="2800">
              <a:solidFill>
                <a:schemeClr val="tx1"/>
              </a:solidFill>
              <a:latin typeface="Arial Black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EA781-4570-4836-9EE0-15267D015D61}"/>
              </a:ext>
            </a:extLst>
          </p:cNvPr>
          <p:cNvSpPr txBox="1"/>
          <p:nvPr/>
        </p:nvSpPr>
        <p:spPr>
          <a:xfrm>
            <a:off x="4503820" y="3791952"/>
            <a:ext cx="3194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Proposed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solution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694E561-42F0-46A3-BBAE-31B249873625}"/>
              </a:ext>
            </a:extLst>
          </p:cNvPr>
          <p:cNvSpPr/>
          <p:nvPr/>
        </p:nvSpPr>
        <p:spPr>
          <a:xfrm>
            <a:off x="3543299" y="4586036"/>
            <a:ext cx="5113419" cy="912394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>
                <a:solidFill>
                  <a:schemeClr val="tx1"/>
                </a:solidFill>
                <a:latin typeface="Arial Black"/>
                <a:cs typeface="Calibri"/>
              </a:rPr>
              <a:t>FUZZBALL CONJECTURE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404084-76D6-4CA7-81BB-1D33CE40773D}"/>
              </a:ext>
            </a:extLst>
          </p:cNvPr>
          <p:cNvSpPr txBox="1"/>
          <p:nvPr/>
        </p:nvSpPr>
        <p:spPr>
          <a:xfrm>
            <a:off x="1495927" y="5857372"/>
            <a:ext cx="9200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latin typeface="Arial Black"/>
              </a:rPr>
              <a:t>Aim</a:t>
            </a:r>
            <a:r>
              <a:rPr lang="it-IT" sz="2400">
                <a:latin typeface="Arial Black"/>
              </a:rPr>
              <a:t> of the </a:t>
            </a:r>
            <a:r>
              <a:rPr lang="it-IT" sz="2400" err="1">
                <a:latin typeface="Arial Black"/>
              </a:rPr>
              <a:t>thesis</a:t>
            </a:r>
            <a:r>
              <a:rPr lang="it-IT" sz="2400">
                <a:latin typeface="Arial Black"/>
              </a:rPr>
              <a:t>: </a:t>
            </a:r>
            <a:r>
              <a:rPr lang="it-IT" sz="2400" err="1">
                <a:latin typeface="Arial Black"/>
              </a:rPr>
              <a:t>investigating</a:t>
            </a:r>
            <a:r>
              <a:rPr lang="it-IT" sz="2400">
                <a:latin typeface="Arial Black"/>
              </a:rPr>
              <a:t> the </a:t>
            </a:r>
            <a:r>
              <a:rPr lang="it-IT" sz="2400" err="1">
                <a:latin typeface="Arial Black"/>
              </a:rPr>
              <a:t>conjecture</a:t>
            </a:r>
            <a:r>
              <a:rPr lang="it-IT" sz="2400">
                <a:latin typeface="Arial Black"/>
              </a:rPr>
              <a:t> </a:t>
            </a:r>
            <a:r>
              <a:rPr lang="it-IT" sz="2400" err="1">
                <a:latin typeface="Arial Black"/>
              </a:rPr>
              <a:t>further</a:t>
            </a:r>
            <a:endParaRPr lang="it-IT" sz="2400" err="1">
              <a:latin typeface="Arial Black"/>
              <a:cs typeface="Calibri" panose="020F0502020204030204"/>
            </a:endParaRPr>
          </a:p>
        </p:txBody>
      </p:sp>
      <p:pic>
        <p:nvPicPr>
          <p:cNvPr id="4" name="Immagine 4" descr="Immagine che contiene invertebrato&#10;&#10;Descrizione generata automaticamente">
            <a:extLst>
              <a:ext uri="{FF2B5EF4-FFF2-40B4-BE49-F238E27FC236}">
                <a16:creationId xmlns:a16="http://schemas.microsoft.com/office/drawing/2014/main" id="{DDAF869E-A890-4C60-8A2D-389F82A4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357282"/>
            <a:ext cx="2743200" cy="27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8FB437-92F7-4E42-9FCC-5CCE073B4F93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1/25</a:t>
            </a:r>
          </a:p>
        </p:txBody>
      </p:sp>
    </p:spTree>
    <p:extLst>
      <p:ext uri="{BB962C8B-B14F-4D97-AF65-F5344CB8AC3E}">
        <p14:creationId xmlns:p14="http://schemas.microsoft.com/office/powerpoint/2010/main" val="2064864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Winding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0F138-FD1D-4EE5-927A-2EE7A2BBFCB8}"/>
              </a:ext>
            </a:extLst>
          </p:cNvPr>
          <p:cNvSpPr txBox="1"/>
          <p:nvPr/>
        </p:nvSpPr>
        <p:spPr>
          <a:xfrm>
            <a:off x="3046457" y="1877681"/>
            <a:ext cx="6120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Strings</a:t>
            </a:r>
            <a:r>
              <a:rPr lang="it-IT" sz="2800" dirty="0">
                <a:latin typeface="Arial Black"/>
              </a:rPr>
              <a:t> can be </a:t>
            </a:r>
            <a:r>
              <a:rPr lang="it-IT" sz="2800" dirty="0" err="1">
                <a:latin typeface="Arial Black"/>
              </a:rPr>
              <a:t>multiply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wound</a:t>
            </a:r>
            <a:endParaRPr lang="it-IT" sz="2800" dirty="0" err="1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2D87E4-EA0A-4536-8EE3-EC529F8E973B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14/25</a:t>
            </a:r>
          </a:p>
        </p:txBody>
      </p:sp>
    </p:spTree>
    <p:extLst>
      <p:ext uri="{BB962C8B-B14F-4D97-AF65-F5344CB8AC3E}">
        <p14:creationId xmlns:p14="http://schemas.microsoft.com/office/powerpoint/2010/main" val="1971450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Winding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0F138-FD1D-4EE5-927A-2EE7A2BBFCB8}"/>
              </a:ext>
            </a:extLst>
          </p:cNvPr>
          <p:cNvSpPr txBox="1"/>
          <p:nvPr/>
        </p:nvSpPr>
        <p:spPr>
          <a:xfrm>
            <a:off x="3046457" y="1877681"/>
            <a:ext cx="6120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Strings</a:t>
            </a:r>
            <a:r>
              <a:rPr lang="it-IT" sz="2800" dirty="0">
                <a:latin typeface="Arial Black"/>
              </a:rPr>
              <a:t> can be </a:t>
            </a:r>
            <a:r>
              <a:rPr lang="it-IT" sz="2800" dirty="0" err="1">
                <a:latin typeface="Arial Black"/>
              </a:rPr>
              <a:t>multiply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wound</a:t>
            </a:r>
            <a:endParaRPr lang="it-IT" sz="2800" dirty="0" err="1">
              <a:latin typeface="Arial Black"/>
              <a:cs typeface="Calibri"/>
            </a:endParaRPr>
          </a:p>
        </p:txBody>
      </p:sp>
      <p:pic>
        <p:nvPicPr>
          <p:cNvPr id="7" name="Immagine 8">
            <a:extLst>
              <a:ext uri="{FF2B5EF4-FFF2-40B4-BE49-F238E27FC236}">
                <a16:creationId xmlns:a16="http://schemas.microsoft.com/office/drawing/2014/main" id="{43460177-6C1B-40CA-AC62-E39B35B7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21" y="2900630"/>
            <a:ext cx="4059595" cy="11776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93E0C68-FEE2-44B5-A904-00D9D5308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084" y="2821113"/>
            <a:ext cx="3445043" cy="1255877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3F5DA3B0-91B3-4673-89F2-9DBAC4E15228}"/>
              </a:ext>
            </a:extLst>
          </p:cNvPr>
          <p:cNvSpPr/>
          <p:nvPr/>
        </p:nvSpPr>
        <p:spPr>
          <a:xfrm>
            <a:off x="5827375" y="3246841"/>
            <a:ext cx="982578" cy="481263"/>
          </a:xfrm>
          <a:prstGeom prst="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9B0D49-5998-4540-8F74-C42D4D982893}"/>
              </a:ext>
            </a:extLst>
          </p:cNvPr>
          <p:cNvSpPr txBox="1"/>
          <p:nvPr/>
        </p:nvSpPr>
        <p:spPr>
          <a:xfrm>
            <a:off x="1893430" y="4454444"/>
            <a:ext cx="19497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=16</a:t>
            </a:r>
          </a:p>
          <a:p>
            <a:pPr algn="ctr"/>
            <a:r>
              <a:rPr lang="it-IT" sz="2400" dirty="0">
                <a:latin typeface="Arial Black"/>
                <a:cs typeface="Calibri"/>
              </a:rPr>
              <a:t>w=1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73605B-E441-4952-9F88-A756FB5F7717}"/>
              </a:ext>
            </a:extLst>
          </p:cNvPr>
          <p:cNvSpPr txBox="1"/>
          <p:nvPr/>
        </p:nvSpPr>
        <p:spPr>
          <a:xfrm>
            <a:off x="8400508" y="4514601"/>
            <a:ext cx="19497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=16</a:t>
            </a:r>
          </a:p>
          <a:p>
            <a:pPr algn="ctr"/>
            <a:r>
              <a:rPr lang="it-IT" sz="2400" dirty="0">
                <a:solidFill>
                  <a:srgbClr val="DB9404"/>
                </a:solidFill>
                <a:latin typeface="Arial Black"/>
                <a:cs typeface="Calibri"/>
              </a:rPr>
              <a:t>w=2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CFE100-33FD-4FEF-AF91-EDA63A94C657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14/25</a:t>
            </a:r>
          </a:p>
        </p:txBody>
      </p:sp>
    </p:spTree>
    <p:extLst>
      <p:ext uri="{BB962C8B-B14F-4D97-AF65-F5344CB8AC3E}">
        <p14:creationId xmlns:p14="http://schemas.microsoft.com/office/powerpoint/2010/main" val="2108684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Winding</a:t>
            </a:r>
            <a:endParaRPr lang="it-IT" sz="24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0F138-FD1D-4EE5-927A-2EE7A2BBFCB8}"/>
              </a:ext>
            </a:extLst>
          </p:cNvPr>
          <p:cNvSpPr txBox="1"/>
          <p:nvPr/>
        </p:nvSpPr>
        <p:spPr>
          <a:xfrm>
            <a:off x="3046457" y="1877681"/>
            <a:ext cx="6120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Strings</a:t>
            </a:r>
            <a:r>
              <a:rPr lang="it-IT" sz="2800" dirty="0">
                <a:latin typeface="Arial Black"/>
              </a:rPr>
              <a:t> can be </a:t>
            </a:r>
            <a:r>
              <a:rPr lang="it-IT" sz="2800" dirty="0" err="1">
                <a:latin typeface="Arial Black"/>
              </a:rPr>
              <a:t>multiply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wound</a:t>
            </a:r>
            <a:endParaRPr lang="it-IT" sz="2800" dirty="0" err="1">
              <a:latin typeface="Arial Black"/>
              <a:cs typeface="Calibri"/>
            </a:endParaRPr>
          </a:p>
        </p:txBody>
      </p:sp>
      <p:pic>
        <p:nvPicPr>
          <p:cNvPr id="7" name="Immagine 8">
            <a:extLst>
              <a:ext uri="{FF2B5EF4-FFF2-40B4-BE49-F238E27FC236}">
                <a16:creationId xmlns:a16="http://schemas.microsoft.com/office/drawing/2014/main" id="{43460177-6C1B-40CA-AC62-E39B35B7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21" y="2900630"/>
            <a:ext cx="4059595" cy="11776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93E0C68-FEE2-44B5-A904-00D9D5308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084" y="2821113"/>
            <a:ext cx="3445043" cy="1255877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3F5DA3B0-91B3-4673-89F2-9DBAC4E15228}"/>
              </a:ext>
            </a:extLst>
          </p:cNvPr>
          <p:cNvSpPr/>
          <p:nvPr/>
        </p:nvSpPr>
        <p:spPr>
          <a:xfrm>
            <a:off x="5827375" y="3246841"/>
            <a:ext cx="982578" cy="481263"/>
          </a:xfrm>
          <a:prstGeom prst="rightArrow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9B0D49-5998-4540-8F74-C42D4D982893}"/>
              </a:ext>
            </a:extLst>
          </p:cNvPr>
          <p:cNvSpPr txBox="1"/>
          <p:nvPr/>
        </p:nvSpPr>
        <p:spPr>
          <a:xfrm>
            <a:off x="1893430" y="4454444"/>
            <a:ext cx="19497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=16</a:t>
            </a:r>
          </a:p>
          <a:p>
            <a:pPr algn="ctr"/>
            <a:r>
              <a:rPr lang="it-IT" sz="2400" dirty="0">
                <a:latin typeface="Arial Black"/>
                <a:cs typeface="Calibri"/>
              </a:rPr>
              <a:t>w=1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73605B-E441-4952-9F88-A756FB5F7717}"/>
              </a:ext>
            </a:extLst>
          </p:cNvPr>
          <p:cNvSpPr txBox="1"/>
          <p:nvPr/>
        </p:nvSpPr>
        <p:spPr>
          <a:xfrm>
            <a:off x="8400508" y="4514601"/>
            <a:ext cx="19497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1</a:t>
            </a:r>
            <a:r>
              <a:rPr lang="it-IT" sz="2400" dirty="0">
                <a:latin typeface="Arial Black"/>
              </a:rPr>
              <a:t>N</a:t>
            </a:r>
            <a:r>
              <a:rPr lang="it-IT" sz="2400" baseline="-25000" dirty="0">
                <a:latin typeface="Arial Black"/>
              </a:rPr>
              <a:t>5</a:t>
            </a:r>
            <a:r>
              <a:rPr lang="it-IT" sz="2400" dirty="0">
                <a:latin typeface="Arial Black"/>
              </a:rPr>
              <a:t>=16</a:t>
            </a:r>
          </a:p>
          <a:p>
            <a:pPr algn="ctr"/>
            <a:r>
              <a:rPr lang="it-IT" sz="2400" dirty="0">
                <a:solidFill>
                  <a:srgbClr val="DB9404"/>
                </a:solidFill>
                <a:latin typeface="Arial Black"/>
                <a:cs typeface="Calibri"/>
              </a:rPr>
              <a:t>w=2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B6FFAF-514A-43B3-9208-D0CD86686CD8}"/>
              </a:ext>
            </a:extLst>
          </p:cNvPr>
          <p:cNvSpPr txBox="1"/>
          <p:nvPr/>
        </p:nvSpPr>
        <p:spPr>
          <a:xfrm>
            <a:off x="2304509" y="5848101"/>
            <a:ext cx="75845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Limiting</a:t>
            </a:r>
            <a:r>
              <a:rPr lang="it-IT" sz="2800" dirty="0">
                <a:latin typeface="Arial Black"/>
              </a:rPr>
              <a:t> case: 1 </a:t>
            </a:r>
            <a:r>
              <a:rPr lang="it-IT" sz="2800" dirty="0" err="1">
                <a:latin typeface="Arial Black"/>
              </a:rPr>
              <a:t>string</a:t>
            </a:r>
            <a:r>
              <a:rPr lang="it-IT" sz="2800" dirty="0">
                <a:latin typeface="Arial Black"/>
              </a:rPr>
              <a:t> with w=N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5</a:t>
            </a:r>
            <a:endParaRPr lang="it-IT" sz="2800" baseline="-250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4A9AE0-9537-47A7-96E4-1B1A0B2F0AE9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14/25</a:t>
            </a:r>
          </a:p>
        </p:txBody>
      </p:sp>
    </p:spTree>
    <p:extLst>
      <p:ext uri="{BB962C8B-B14F-4D97-AF65-F5344CB8AC3E}">
        <p14:creationId xmlns:p14="http://schemas.microsoft.com/office/powerpoint/2010/main" val="3204734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SU(2)</a:t>
            </a:r>
            <a:r>
              <a:rPr lang="it-IT" sz="2800">
                <a:latin typeface="Arial Black"/>
              </a:rPr>
              <a:t> operator 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-n</a:t>
            </a:r>
            <a:r>
              <a:rPr lang="it-IT" sz="2800">
                <a:latin typeface="Arial Black"/>
              </a:rPr>
              <a:t> (n&gt;0) adds n units of momentum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AAA952-405C-4519-859F-34F11038FC05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15/25</a:t>
            </a:r>
          </a:p>
        </p:txBody>
      </p:sp>
    </p:spTree>
    <p:extLst>
      <p:ext uri="{BB962C8B-B14F-4D97-AF65-F5344CB8AC3E}">
        <p14:creationId xmlns:p14="http://schemas.microsoft.com/office/powerpoint/2010/main" val="814046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SU(2)</a:t>
            </a:r>
            <a:r>
              <a:rPr lang="it-IT" sz="2800">
                <a:latin typeface="Arial Black"/>
              </a:rPr>
              <a:t> operator 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-n</a:t>
            </a:r>
            <a:r>
              <a:rPr lang="it-IT" sz="2800">
                <a:latin typeface="Arial Black"/>
              </a:rPr>
              <a:t> (n&gt;0) adds n units of momentum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677888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" name="Immagine 9">
            <a:extLst>
              <a:ext uri="{FF2B5EF4-FFF2-40B4-BE49-F238E27FC236}">
                <a16:creationId xmlns:a16="http://schemas.microsoft.com/office/drawing/2014/main" id="{7846AE6C-77F7-4067-A5DD-6B92E083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2682688"/>
            <a:ext cx="1080009" cy="18288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F2CCE2-458D-4221-84C7-D54E9D8A3C2A}"/>
              </a:ext>
            </a:extLst>
          </p:cNvPr>
          <p:cNvSpPr txBox="1"/>
          <p:nvPr/>
        </p:nvSpPr>
        <p:spPr>
          <a:xfrm>
            <a:off x="2840623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27FEA107-6ADC-49E1-B065-8E8AD3AE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52" y="2681718"/>
            <a:ext cx="1241612" cy="18307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A91F8D-5060-4476-AD72-F29EA5E7DBBE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15/25</a:t>
            </a:r>
          </a:p>
        </p:txBody>
      </p:sp>
    </p:spTree>
    <p:extLst>
      <p:ext uri="{BB962C8B-B14F-4D97-AF65-F5344CB8AC3E}">
        <p14:creationId xmlns:p14="http://schemas.microsoft.com/office/powerpoint/2010/main" val="4154787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SU(2)</a:t>
            </a:r>
            <a:r>
              <a:rPr lang="it-IT" sz="2800">
                <a:latin typeface="Arial Black"/>
              </a:rPr>
              <a:t> operator 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-n</a:t>
            </a:r>
            <a:r>
              <a:rPr lang="it-IT" sz="2800">
                <a:latin typeface="Arial Black"/>
              </a:rPr>
              <a:t> (n&gt;0) adds n units of momentum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677888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" name="Immagine 9">
            <a:extLst>
              <a:ext uri="{FF2B5EF4-FFF2-40B4-BE49-F238E27FC236}">
                <a16:creationId xmlns:a16="http://schemas.microsoft.com/office/drawing/2014/main" id="{7846AE6C-77F7-4067-A5DD-6B92E083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2682688"/>
            <a:ext cx="1080009" cy="18288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F2CCE2-458D-4221-84C7-D54E9D8A3C2A}"/>
              </a:ext>
            </a:extLst>
          </p:cNvPr>
          <p:cNvSpPr txBox="1"/>
          <p:nvPr/>
        </p:nvSpPr>
        <p:spPr>
          <a:xfrm>
            <a:off x="2840623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27FEA107-6ADC-49E1-B065-8E8AD3AE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52" y="2681718"/>
            <a:ext cx="1241612" cy="183074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DAF21C7-FA87-4374-8EF3-5CE5B74DD5E9}"/>
              </a:ext>
            </a:extLst>
          </p:cNvPr>
          <p:cNvSpPr txBox="1"/>
          <p:nvPr/>
        </p:nvSpPr>
        <p:spPr>
          <a:xfrm>
            <a:off x="6280830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-2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0" name="Immagine 9">
            <a:extLst>
              <a:ext uri="{FF2B5EF4-FFF2-40B4-BE49-F238E27FC236}">
                <a16:creationId xmlns:a16="http://schemas.microsoft.com/office/drawing/2014/main" id="{26AF609A-B86F-41EA-A987-F292380D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88" y="2649070"/>
            <a:ext cx="1080009" cy="182880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A75DA-CA58-438C-82AE-6CC407DD9831}"/>
              </a:ext>
            </a:extLst>
          </p:cNvPr>
          <p:cNvSpPr txBox="1"/>
          <p:nvPr/>
        </p:nvSpPr>
        <p:spPr>
          <a:xfrm>
            <a:off x="8443565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3" name="Immagine 23">
            <a:extLst>
              <a:ext uri="{FF2B5EF4-FFF2-40B4-BE49-F238E27FC236}">
                <a16:creationId xmlns:a16="http://schemas.microsoft.com/office/drawing/2014/main" id="{D70FE107-393D-4454-A1D1-F8259F695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50" y="2649071"/>
            <a:ext cx="1136849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4F98B4-5C57-44A2-93CC-AC3332FA4BA4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15/25</a:t>
            </a:r>
          </a:p>
        </p:txBody>
      </p:sp>
    </p:spTree>
    <p:extLst>
      <p:ext uri="{BB962C8B-B14F-4D97-AF65-F5344CB8AC3E}">
        <p14:creationId xmlns:p14="http://schemas.microsoft.com/office/powerpoint/2010/main" val="1468645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SU(2)</a:t>
            </a:r>
            <a:r>
              <a:rPr lang="it-IT" sz="2800">
                <a:latin typeface="Arial Black"/>
              </a:rPr>
              <a:t> operator 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-n</a:t>
            </a:r>
            <a:r>
              <a:rPr lang="it-IT" sz="2800">
                <a:latin typeface="Arial Black"/>
              </a:rPr>
              <a:t> (n&gt;0) adds n units of momentum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677888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" name="Immagine 9">
            <a:extLst>
              <a:ext uri="{FF2B5EF4-FFF2-40B4-BE49-F238E27FC236}">
                <a16:creationId xmlns:a16="http://schemas.microsoft.com/office/drawing/2014/main" id="{7846AE6C-77F7-4067-A5DD-6B92E083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2682688"/>
            <a:ext cx="1080009" cy="18288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F2CCE2-458D-4221-84C7-D54E9D8A3C2A}"/>
              </a:ext>
            </a:extLst>
          </p:cNvPr>
          <p:cNvSpPr txBox="1"/>
          <p:nvPr/>
        </p:nvSpPr>
        <p:spPr>
          <a:xfrm>
            <a:off x="2840623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27FEA107-6ADC-49E1-B065-8E8AD3AE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52" y="2681718"/>
            <a:ext cx="1241612" cy="183074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DAF21C7-FA87-4374-8EF3-5CE5B74DD5E9}"/>
              </a:ext>
            </a:extLst>
          </p:cNvPr>
          <p:cNvSpPr txBox="1"/>
          <p:nvPr/>
        </p:nvSpPr>
        <p:spPr>
          <a:xfrm>
            <a:off x="6280830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-2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0" name="Immagine 9">
            <a:extLst>
              <a:ext uri="{FF2B5EF4-FFF2-40B4-BE49-F238E27FC236}">
                <a16:creationId xmlns:a16="http://schemas.microsoft.com/office/drawing/2014/main" id="{26AF609A-B86F-41EA-A987-F292380D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88" y="2649070"/>
            <a:ext cx="1080009" cy="182880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A75DA-CA58-438C-82AE-6CC407DD9831}"/>
              </a:ext>
            </a:extLst>
          </p:cNvPr>
          <p:cNvSpPr txBox="1"/>
          <p:nvPr/>
        </p:nvSpPr>
        <p:spPr>
          <a:xfrm>
            <a:off x="8443565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3" name="Immagine 23">
            <a:extLst>
              <a:ext uri="{FF2B5EF4-FFF2-40B4-BE49-F238E27FC236}">
                <a16:creationId xmlns:a16="http://schemas.microsoft.com/office/drawing/2014/main" id="{D70FE107-393D-4454-A1D1-F8259F695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50" y="2649071"/>
            <a:ext cx="1136849" cy="18288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D8BFA81-3FDC-4BFC-A210-9C4E7F0C71EB}"/>
              </a:ext>
            </a:extLst>
          </p:cNvPr>
          <p:cNvSpPr txBox="1"/>
          <p:nvPr/>
        </p:nvSpPr>
        <p:spPr>
          <a:xfrm>
            <a:off x="677888" y="54358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-3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5" name="Immagine 9">
            <a:extLst>
              <a:ext uri="{FF2B5EF4-FFF2-40B4-BE49-F238E27FC236}">
                <a16:creationId xmlns:a16="http://schemas.microsoft.com/office/drawing/2014/main" id="{13DC9F9E-3348-4DE9-ABFC-0B01D25D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4778188"/>
            <a:ext cx="1080009" cy="182880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7F229E8-16F8-4D5C-980D-42A85F0BF87C}"/>
              </a:ext>
            </a:extLst>
          </p:cNvPr>
          <p:cNvSpPr txBox="1"/>
          <p:nvPr/>
        </p:nvSpPr>
        <p:spPr>
          <a:xfrm>
            <a:off x="2840623" y="54358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34" name="Immagine 34">
            <a:extLst>
              <a:ext uri="{FF2B5EF4-FFF2-40B4-BE49-F238E27FC236}">
                <a16:creationId xmlns:a16="http://schemas.microsoft.com/office/drawing/2014/main" id="{7F3452CD-2AA9-452B-B216-703EE18A2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36" y="4778189"/>
            <a:ext cx="1150694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1FF1FE-AF29-4008-BC71-4AA089AD6F1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15/25</a:t>
            </a:r>
          </a:p>
        </p:txBody>
      </p:sp>
    </p:spTree>
    <p:extLst>
      <p:ext uri="{BB962C8B-B14F-4D97-AF65-F5344CB8AC3E}">
        <p14:creationId xmlns:p14="http://schemas.microsoft.com/office/powerpoint/2010/main" val="552429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SU(2)</a:t>
            </a:r>
            <a:r>
              <a:rPr lang="it-IT" sz="2800">
                <a:latin typeface="Arial Black"/>
              </a:rPr>
              <a:t> operator 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-n</a:t>
            </a:r>
            <a:r>
              <a:rPr lang="it-IT" sz="2800">
                <a:latin typeface="Arial Black"/>
              </a:rPr>
              <a:t> (n&gt;0) adds n units of momentum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677888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" name="Immagine 9">
            <a:extLst>
              <a:ext uri="{FF2B5EF4-FFF2-40B4-BE49-F238E27FC236}">
                <a16:creationId xmlns:a16="http://schemas.microsoft.com/office/drawing/2014/main" id="{7846AE6C-77F7-4067-A5DD-6B92E083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2682688"/>
            <a:ext cx="1080009" cy="18288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F2CCE2-458D-4221-84C7-D54E9D8A3C2A}"/>
              </a:ext>
            </a:extLst>
          </p:cNvPr>
          <p:cNvSpPr txBox="1"/>
          <p:nvPr/>
        </p:nvSpPr>
        <p:spPr>
          <a:xfrm>
            <a:off x="2840623" y="33403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27FEA107-6ADC-49E1-B065-8E8AD3AE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752" y="2681718"/>
            <a:ext cx="1241612" cy="183074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DAF21C7-FA87-4374-8EF3-5CE5B74DD5E9}"/>
              </a:ext>
            </a:extLst>
          </p:cNvPr>
          <p:cNvSpPr txBox="1"/>
          <p:nvPr/>
        </p:nvSpPr>
        <p:spPr>
          <a:xfrm>
            <a:off x="6280830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-2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0" name="Immagine 9">
            <a:extLst>
              <a:ext uri="{FF2B5EF4-FFF2-40B4-BE49-F238E27FC236}">
                <a16:creationId xmlns:a16="http://schemas.microsoft.com/office/drawing/2014/main" id="{26AF609A-B86F-41EA-A987-F292380D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88" y="2649070"/>
            <a:ext cx="1080009" cy="182880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A75DA-CA58-438C-82AE-6CC407DD9831}"/>
              </a:ext>
            </a:extLst>
          </p:cNvPr>
          <p:cNvSpPr txBox="1"/>
          <p:nvPr/>
        </p:nvSpPr>
        <p:spPr>
          <a:xfrm>
            <a:off x="8443565" y="33067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3" name="Immagine 23">
            <a:extLst>
              <a:ext uri="{FF2B5EF4-FFF2-40B4-BE49-F238E27FC236}">
                <a16:creationId xmlns:a16="http://schemas.microsoft.com/office/drawing/2014/main" id="{D70FE107-393D-4454-A1D1-F8259F695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50" y="2649071"/>
            <a:ext cx="1136849" cy="18288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D8BFA81-3FDC-4BFC-A210-9C4E7F0C71EB}"/>
              </a:ext>
            </a:extLst>
          </p:cNvPr>
          <p:cNvSpPr txBox="1"/>
          <p:nvPr/>
        </p:nvSpPr>
        <p:spPr>
          <a:xfrm>
            <a:off x="677888" y="54358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-3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5" name="Immagine 9">
            <a:extLst>
              <a:ext uri="{FF2B5EF4-FFF2-40B4-BE49-F238E27FC236}">
                <a16:creationId xmlns:a16="http://schemas.microsoft.com/office/drawing/2014/main" id="{13DC9F9E-3348-4DE9-ABFC-0B01D25D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46" y="4778188"/>
            <a:ext cx="1080009" cy="182880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7F229E8-16F8-4D5C-980D-42A85F0BF87C}"/>
              </a:ext>
            </a:extLst>
          </p:cNvPr>
          <p:cNvSpPr txBox="1"/>
          <p:nvPr/>
        </p:nvSpPr>
        <p:spPr>
          <a:xfrm>
            <a:off x="2840623" y="5435843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B2BAE5D-90D1-4093-8BE4-AE9F805BD8DF}"/>
              </a:ext>
            </a:extLst>
          </p:cNvPr>
          <p:cNvSpPr txBox="1"/>
          <p:nvPr/>
        </p:nvSpPr>
        <p:spPr>
          <a:xfrm>
            <a:off x="6280830" y="54022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-4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29" name="Immagine 9">
            <a:extLst>
              <a:ext uri="{FF2B5EF4-FFF2-40B4-BE49-F238E27FC236}">
                <a16:creationId xmlns:a16="http://schemas.microsoft.com/office/drawing/2014/main" id="{AD0B8145-2C76-4102-8318-CFF1D3411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88" y="4744570"/>
            <a:ext cx="1080009" cy="18288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CEECFB8-F1A7-42CB-9BBE-0E357A62E520}"/>
              </a:ext>
            </a:extLst>
          </p:cNvPr>
          <p:cNvSpPr txBox="1"/>
          <p:nvPr/>
        </p:nvSpPr>
        <p:spPr>
          <a:xfrm>
            <a:off x="8443565" y="5402225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34" name="Immagine 34">
            <a:extLst>
              <a:ext uri="{FF2B5EF4-FFF2-40B4-BE49-F238E27FC236}">
                <a16:creationId xmlns:a16="http://schemas.microsoft.com/office/drawing/2014/main" id="{7F3452CD-2AA9-452B-B216-703EE18A2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36" y="4778189"/>
            <a:ext cx="1150694" cy="1828800"/>
          </a:xfrm>
          <a:prstGeom prst="rect">
            <a:avLst/>
          </a:prstGeom>
        </p:spPr>
      </p:pic>
      <p:pic>
        <p:nvPicPr>
          <p:cNvPr id="35" name="Immagine 35">
            <a:extLst>
              <a:ext uri="{FF2B5EF4-FFF2-40B4-BE49-F238E27FC236}">
                <a16:creationId xmlns:a16="http://schemas.microsoft.com/office/drawing/2014/main" id="{B4EF9A21-BC84-40C2-AD7D-71D421840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949" y="4766982"/>
            <a:ext cx="1189074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6A315A-44CC-47C4-9AF4-924B43E52CB4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15/25</a:t>
            </a:r>
          </a:p>
        </p:txBody>
      </p:sp>
    </p:spTree>
    <p:extLst>
      <p:ext uri="{BB962C8B-B14F-4D97-AF65-F5344CB8AC3E}">
        <p14:creationId xmlns:p14="http://schemas.microsoft.com/office/powerpoint/2010/main" val="99129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We</a:t>
            </a:r>
            <a:r>
              <a:rPr lang="it-IT" sz="2800" dirty="0">
                <a:latin typeface="Arial Black"/>
              </a:rPr>
              <a:t> can act with </a:t>
            </a:r>
            <a:r>
              <a:rPr lang="it-IT" sz="2800" dirty="0">
                <a:solidFill>
                  <a:schemeClr val="accent2"/>
                </a:solidFill>
                <a:latin typeface="Arial Black"/>
              </a:rPr>
              <a:t>multiple </a:t>
            </a:r>
            <a:r>
              <a:rPr lang="it-IT" sz="2800" dirty="0" err="1">
                <a:solidFill>
                  <a:schemeClr val="accent2"/>
                </a:solidFill>
                <a:latin typeface="Arial Black"/>
              </a:rPr>
              <a:t>operators</a:t>
            </a:r>
            <a:r>
              <a:rPr lang="it-IT" sz="2800" dirty="0">
                <a:latin typeface="Arial Black"/>
              </a:rPr>
              <a:t> on a single </a:t>
            </a:r>
            <a:r>
              <a:rPr lang="it-IT" sz="2800" dirty="0" err="1">
                <a:latin typeface="Arial Black"/>
              </a:rPr>
              <a:t>string</a:t>
            </a:r>
            <a:endParaRPr lang="it-IT" sz="2800" dirty="0" err="1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794CB7-64E9-44A5-8E39-123B74D9D669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16/25</a:t>
            </a:r>
          </a:p>
        </p:txBody>
      </p:sp>
    </p:spTree>
    <p:extLst>
      <p:ext uri="{BB962C8B-B14F-4D97-AF65-F5344CB8AC3E}">
        <p14:creationId xmlns:p14="http://schemas.microsoft.com/office/powerpoint/2010/main" val="163110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We</a:t>
            </a:r>
            <a:r>
              <a:rPr lang="it-IT" sz="2800" dirty="0">
                <a:latin typeface="Arial Black"/>
              </a:rPr>
              <a:t> can act with </a:t>
            </a:r>
            <a:r>
              <a:rPr lang="it-IT" sz="2800" dirty="0">
                <a:solidFill>
                  <a:schemeClr val="accent2"/>
                </a:solidFill>
                <a:latin typeface="Arial Black"/>
              </a:rPr>
              <a:t>multiple </a:t>
            </a:r>
            <a:r>
              <a:rPr lang="it-IT" sz="2800" dirty="0" err="1">
                <a:solidFill>
                  <a:schemeClr val="accent2"/>
                </a:solidFill>
                <a:latin typeface="Arial Black"/>
              </a:rPr>
              <a:t>operators</a:t>
            </a:r>
            <a:r>
              <a:rPr lang="it-IT" sz="2800" dirty="0">
                <a:latin typeface="Arial Black"/>
              </a:rPr>
              <a:t> on a single </a:t>
            </a:r>
            <a:r>
              <a:rPr lang="it-IT" sz="2800" dirty="0" err="1">
                <a:latin typeface="Arial Black"/>
              </a:rPr>
              <a:t>string</a:t>
            </a:r>
            <a:endParaRPr lang="it-IT" sz="2800" dirty="0" err="1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5984168" y="3490148"/>
            <a:ext cx="2171500" cy="810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-2</a:t>
            </a:r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baseline="-25000">
              <a:ea typeface="+mn-lt"/>
              <a:cs typeface="+mn-lt"/>
            </a:endParaRPr>
          </a:p>
          <a:p>
            <a:pPr algn="ctr"/>
            <a:endParaRPr lang="it-IT" sz="2800" baseline="-25000" dirty="0">
              <a:latin typeface="Arial Black"/>
              <a:cs typeface="Calibri"/>
            </a:endParaRPr>
          </a:p>
        </p:txBody>
      </p:sp>
      <p:pic>
        <p:nvPicPr>
          <p:cNvPr id="20" name="Immagine 9">
            <a:extLst>
              <a:ext uri="{FF2B5EF4-FFF2-40B4-BE49-F238E27FC236}">
                <a16:creationId xmlns:a16="http://schemas.microsoft.com/office/drawing/2014/main" id="{26AF609A-B86F-41EA-A987-F292380D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26" y="3069586"/>
            <a:ext cx="879483" cy="148790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A75DA-CA58-438C-82AE-6CC407DD9831}"/>
              </a:ext>
            </a:extLst>
          </p:cNvPr>
          <p:cNvSpPr txBox="1"/>
          <p:nvPr/>
        </p:nvSpPr>
        <p:spPr>
          <a:xfrm>
            <a:off x="8816898" y="3476582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34" name="Immagine 34">
            <a:extLst>
              <a:ext uri="{FF2B5EF4-FFF2-40B4-BE49-F238E27FC236}">
                <a16:creationId xmlns:a16="http://schemas.microsoft.com/office/drawing/2014/main" id="{7F3452CD-2AA9-452B-B216-703EE18A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43" y="3073126"/>
            <a:ext cx="940143" cy="14979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794CB7-64E9-44A5-8E39-123B74D9D669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16/25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7D3DC6-F100-4F1C-97E6-53DECA290310}"/>
              </a:ext>
            </a:extLst>
          </p:cNvPr>
          <p:cNvSpPr txBox="1"/>
          <p:nvPr/>
        </p:nvSpPr>
        <p:spPr>
          <a:xfrm>
            <a:off x="509210" y="3353907"/>
            <a:ext cx="507500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Example: string with 3 unities of momentum</a:t>
            </a:r>
            <a:endParaRPr lang="it-IT" sz="2800"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74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839B46-34CF-4584-9BB7-37D40F766E6B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3315444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8BE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Holography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Momentum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97F07A-E439-4AE1-84CB-11B38C0355E9}"/>
              </a:ext>
            </a:extLst>
          </p:cNvPr>
          <p:cNvSpPr txBox="1"/>
          <p:nvPr/>
        </p:nvSpPr>
        <p:spPr>
          <a:xfrm>
            <a:off x="218447" y="1805137"/>
            <a:ext cx="11752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We</a:t>
            </a:r>
            <a:r>
              <a:rPr lang="it-IT" sz="2800" dirty="0">
                <a:latin typeface="Arial Black"/>
              </a:rPr>
              <a:t> can act with </a:t>
            </a:r>
            <a:r>
              <a:rPr lang="it-IT" sz="2800" dirty="0">
                <a:solidFill>
                  <a:schemeClr val="accent2"/>
                </a:solidFill>
                <a:latin typeface="Arial Black"/>
              </a:rPr>
              <a:t>multiple </a:t>
            </a:r>
            <a:r>
              <a:rPr lang="it-IT" sz="2800" dirty="0" err="1">
                <a:solidFill>
                  <a:schemeClr val="accent2"/>
                </a:solidFill>
                <a:latin typeface="Arial Black"/>
              </a:rPr>
              <a:t>operators</a:t>
            </a:r>
            <a:r>
              <a:rPr lang="it-IT" sz="2800" dirty="0">
                <a:latin typeface="Arial Black"/>
              </a:rPr>
              <a:t> on a single </a:t>
            </a:r>
            <a:r>
              <a:rPr lang="it-IT" sz="2800" dirty="0" err="1">
                <a:latin typeface="Arial Black"/>
              </a:rPr>
              <a:t>string</a:t>
            </a:r>
            <a:endParaRPr lang="it-IT" sz="2800" dirty="0" err="1">
              <a:latin typeface="Arial Black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162CFA-7090-429F-AEF8-C85543DA6FFA}"/>
              </a:ext>
            </a:extLst>
          </p:cNvPr>
          <p:cNvSpPr txBox="1"/>
          <p:nvPr/>
        </p:nvSpPr>
        <p:spPr>
          <a:xfrm>
            <a:off x="5984168" y="3490148"/>
            <a:ext cx="2171500" cy="810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-2</a:t>
            </a:r>
            <a:r>
              <a:rPr lang="it-IT" sz="2800">
                <a:latin typeface="Arial Black"/>
              </a:rPr>
              <a:t>J</a:t>
            </a:r>
            <a:r>
              <a:rPr lang="it-IT" sz="2800" baseline="30000">
                <a:latin typeface="Arial Black"/>
              </a:rPr>
              <a:t>+</a:t>
            </a:r>
            <a:r>
              <a:rPr lang="it-IT" sz="2800" baseline="-25000">
                <a:latin typeface="Arial Black"/>
              </a:rPr>
              <a:t>-1</a:t>
            </a:r>
            <a:endParaRPr lang="it-IT" sz="2800" baseline="-25000">
              <a:ea typeface="+mn-lt"/>
              <a:cs typeface="+mn-lt"/>
            </a:endParaRPr>
          </a:p>
          <a:p>
            <a:pPr algn="ctr"/>
            <a:endParaRPr lang="it-IT" sz="2800" baseline="-25000" dirty="0">
              <a:latin typeface="Arial Black"/>
              <a:cs typeface="Calibri"/>
            </a:endParaRPr>
          </a:p>
        </p:txBody>
      </p:sp>
      <p:pic>
        <p:nvPicPr>
          <p:cNvPr id="20" name="Immagine 9">
            <a:extLst>
              <a:ext uri="{FF2B5EF4-FFF2-40B4-BE49-F238E27FC236}">
                <a16:creationId xmlns:a16="http://schemas.microsoft.com/office/drawing/2014/main" id="{26AF609A-B86F-41EA-A987-F292380D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26" y="3069586"/>
            <a:ext cx="879483" cy="148790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A75DA-CA58-438C-82AE-6CC407DD9831}"/>
              </a:ext>
            </a:extLst>
          </p:cNvPr>
          <p:cNvSpPr txBox="1"/>
          <p:nvPr/>
        </p:nvSpPr>
        <p:spPr>
          <a:xfrm>
            <a:off x="8816898" y="3476582"/>
            <a:ext cx="1028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  <a:cs typeface="Calibri"/>
              </a:rPr>
              <a:t>=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34" name="Immagine 34">
            <a:extLst>
              <a:ext uri="{FF2B5EF4-FFF2-40B4-BE49-F238E27FC236}">
                <a16:creationId xmlns:a16="http://schemas.microsoft.com/office/drawing/2014/main" id="{7F3452CD-2AA9-452B-B216-703EE18A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43" y="3073126"/>
            <a:ext cx="940143" cy="149793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C7A4B99-154F-4CCC-B95C-230B3AC420AE}"/>
              </a:ext>
            </a:extLst>
          </p:cNvPr>
          <p:cNvSpPr txBox="1"/>
          <p:nvPr/>
        </p:nvSpPr>
        <p:spPr>
          <a:xfrm>
            <a:off x="3557211" y="5214084"/>
            <a:ext cx="5075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Aim: </a:t>
            </a:r>
            <a:r>
              <a:rPr lang="it-IT" sz="2800">
                <a:solidFill>
                  <a:schemeClr val="accent2"/>
                </a:solidFill>
                <a:latin typeface="Arial Black"/>
              </a:rPr>
              <a:t>Count</a:t>
            </a:r>
            <a:r>
              <a:rPr lang="it-IT" sz="2800">
                <a:latin typeface="Arial Black"/>
              </a:rPr>
              <a:t> these states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012A00-C4A6-427E-933C-96C9087FE719}"/>
              </a:ext>
            </a:extLst>
          </p:cNvPr>
          <p:cNvSpPr txBox="1"/>
          <p:nvPr/>
        </p:nvSpPr>
        <p:spPr>
          <a:xfrm>
            <a:off x="880185" y="5925952"/>
            <a:ext cx="104190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Does the system reproduce the correct entropy?</a:t>
            </a:r>
            <a:endParaRPr lang="it-IT" sz="280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794CB7-64E9-44A5-8E39-123B74D9D669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16/25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7D3DC6-F100-4F1C-97E6-53DECA290310}"/>
              </a:ext>
            </a:extLst>
          </p:cNvPr>
          <p:cNvSpPr txBox="1"/>
          <p:nvPr/>
        </p:nvSpPr>
        <p:spPr>
          <a:xfrm>
            <a:off x="509210" y="3353907"/>
            <a:ext cx="507500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Example: string with 3 unities of momentum</a:t>
            </a:r>
            <a:endParaRPr lang="it-IT" sz="2800"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104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6724B5-31CE-462B-BC6F-61B6D15F7CDF}"/>
              </a:ext>
            </a:extLst>
          </p:cNvPr>
          <p:cNvSpPr/>
          <p:nvPr/>
        </p:nvSpPr>
        <p:spPr>
          <a:xfrm>
            <a:off x="1287378" y="2906332"/>
            <a:ext cx="3413076" cy="828646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2C43F9-0840-47E0-827E-A55C7A42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78" y="2992552"/>
            <a:ext cx="2743200" cy="66175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634FD50-DDF0-4F57-9618-2D7AC85F3F0D}"/>
              </a:ext>
            </a:extLst>
          </p:cNvPr>
          <p:cNvSpPr txBox="1"/>
          <p:nvPr/>
        </p:nvSpPr>
        <p:spPr>
          <a:xfrm>
            <a:off x="5522958" y="2940470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4670720" y="1917785"/>
            <a:ext cx="29724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Winding</a:t>
            </a:r>
            <a:r>
              <a:rPr lang="it-IT" sz="2800" dirty="0">
                <a:latin typeface="Arial Black"/>
              </a:rPr>
              <a:t> w=1: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E96FF19-44CF-4A54-8AD5-41CA4088F663}"/>
              </a:ext>
            </a:extLst>
          </p:cNvPr>
          <p:cNvSpPr txBox="1"/>
          <p:nvPr/>
        </p:nvSpPr>
        <p:spPr>
          <a:xfrm>
            <a:off x="8460668" y="3040733"/>
            <a:ext cx="3072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  <a:cs typeface="Calibri"/>
              </a:rPr>
              <a:t>N</a:t>
            </a:r>
            <a:r>
              <a:rPr lang="it-IT" sz="2800" baseline="-25000" dirty="0">
                <a:latin typeface="Arial Black"/>
                <a:cs typeface="Calibri"/>
              </a:rPr>
              <a:t>P</a:t>
            </a:r>
            <a:r>
              <a:rPr lang="it-IT" sz="2800" dirty="0">
                <a:latin typeface="Arial Black"/>
                <a:cs typeface="Calibri"/>
              </a:rPr>
              <a:t>&gt;&gt;N</a:t>
            </a:r>
            <a:r>
              <a:rPr lang="it-IT" sz="2800" baseline="-25000" dirty="0">
                <a:latin typeface="Arial Black"/>
                <a:cs typeface="Calibri"/>
              </a:rPr>
              <a:t>1</a:t>
            </a:r>
            <a:r>
              <a:rPr lang="it-IT" sz="2800" dirty="0">
                <a:latin typeface="Arial Black"/>
                <a:cs typeface="Calibri"/>
              </a:rPr>
              <a:t>N</a:t>
            </a:r>
            <a:r>
              <a:rPr lang="it-IT" sz="2800" baseline="-25000" dirty="0">
                <a:latin typeface="Arial Black"/>
                <a:cs typeface="Calibri"/>
              </a:rPr>
              <a:t>5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445E5F-A0AB-42BF-A9CA-5CE3576E7E5E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17/25</a:t>
            </a:r>
          </a:p>
        </p:txBody>
      </p:sp>
    </p:spTree>
    <p:extLst>
      <p:ext uri="{BB962C8B-B14F-4D97-AF65-F5344CB8AC3E}">
        <p14:creationId xmlns:p14="http://schemas.microsoft.com/office/powerpoint/2010/main" val="1139005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Entropy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25D9ED0-9D8C-4122-BC27-B79696A04969}"/>
              </a:ext>
            </a:extLst>
          </p:cNvPr>
          <p:cNvSpPr/>
          <p:nvPr/>
        </p:nvSpPr>
        <p:spPr>
          <a:xfrm>
            <a:off x="1307431" y="5332701"/>
            <a:ext cx="3413076" cy="828646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3C1AE6-41D3-4437-BF94-BD0AB984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731" y="5418921"/>
            <a:ext cx="2743200" cy="6617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7E27B0-CD2E-4C66-8F75-17450935306B}"/>
              </a:ext>
            </a:extLst>
          </p:cNvPr>
          <p:cNvSpPr txBox="1"/>
          <p:nvPr/>
        </p:nvSpPr>
        <p:spPr>
          <a:xfrm>
            <a:off x="6926642" y="5396918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1B6724B5-31CE-462B-BC6F-61B6D15F7CDF}"/>
              </a:ext>
            </a:extLst>
          </p:cNvPr>
          <p:cNvSpPr/>
          <p:nvPr/>
        </p:nvSpPr>
        <p:spPr>
          <a:xfrm>
            <a:off x="1287378" y="2906332"/>
            <a:ext cx="3413076" cy="828646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2C43F9-0840-47E0-827E-A55C7A42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78" y="2992552"/>
            <a:ext cx="2743200" cy="66175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634FD50-DDF0-4F57-9618-2D7AC85F3F0D}"/>
              </a:ext>
            </a:extLst>
          </p:cNvPr>
          <p:cNvSpPr txBox="1"/>
          <p:nvPr/>
        </p:nvSpPr>
        <p:spPr>
          <a:xfrm>
            <a:off x="5522958" y="2940470"/>
            <a:ext cx="30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</a:t>
            </a:r>
            <a:r>
              <a:rPr lang="it-IT" sz="2800" baseline="-25000" dirty="0">
                <a:latin typeface="Arial Black"/>
              </a:rPr>
              <a:t>1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5</a:t>
            </a:r>
            <a:r>
              <a:rPr lang="it-IT" sz="2800" dirty="0">
                <a:latin typeface="Arial Black"/>
              </a:rPr>
              <a:t>,N</a:t>
            </a:r>
            <a:r>
              <a:rPr lang="it-IT" sz="2800" baseline="-25000" dirty="0">
                <a:latin typeface="Arial Black"/>
              </a:rPr>
              <a:t>P</a:t>
            </a:r>
            <a:r>
              <a:rPr lang="it-IT" sz="4000" dirty="0">
                <a:latin typeface="Arial Black"/>
              </a:rPr>
              <a:t>→∞</a:t>
            </a:r>
            <a:endParaRPr lang="it-IT" sz="4000" dirty="0"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4670720" y="1917785"/>
            <a:ext cx="29724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Winding</a:t>
            </a:r>
            <a:r>
              <a:rPr lang="it-IT" sz="2800" dirty="0">
                <a:latin typeface="Arial Black"/>
              </a:rPr>
              <a:t> w=1: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E96FF19-44CF-4A54-8AD5-41CA4088F663}"/>
              </a:ext>
            </a:extLst>
          </p:cNvPr>
          <p:cNvSpPr txBox="1"/>
          <p:nvPr/>
        </p:nvSpPr>
        <p:spPr>
          <a:xfrm>
            <a:off x="8460668" y="3040733"/>
            <a:ext cx="3072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  <a:cs typeface="Calibri"/>
              </a:rPr>
              <a:t>N</a:t>
            </a:r>
            <a:r>
              <a:rPr lang="it-IT" sz="2800" baseline="-25000" dirty="0">
                <a:latin typeface="Arial Black"/>
                <a:cs typeface="Calibri"/>
              </a:rPr>
              <a:t>P</a:t>
            </a:r>
            <a:r>
              <a:rPr lang="it-IT" sz="2800" dirty="0">
                <a:latin typeface="Arial Black"/>
                <a:cs typeface="Calibri"/>
              </a:rPr>
              <a:t>&gt;&gt;N</a:t>
            </a:r>
            <a:r>
              <a:rPr lang="it-IT" sz="2800" baseline="-25000" dirty="0">
                <a:latin typeface="Arial Black"/>
                <a:cs typeface="Calibri"/>
              </a:rPr>
              <a:t>1</a:t>
            </a:r>
            <a:r>
              <a:rPr lang="it-IT" sz="2800" dirty="0">
                <a:latin typeface="Arial Black"/>
                <a:cs typeface="Calibri"/>
              </a:rPr>
              <a:t>N</a:t>
            </a:r>
            <a:r>
              <a:rPr lang="it-IT" sz="2800" baseline="-25000" dirty="0">
                <a:latin typeface="Arial Black"/>
                <a:cs typeface="Calibri"/>
              </a:rPr>
              <a:t>5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07ECF7D-20A6-42FB-A523-923B80675E89}"/>
              </a:ext>
            </a:extLst>
          </p:cNvPr>
          <p:cNvSpPr txBox="1"/>
          <p:nvPr/>
        </p:nvSpPr>
        <p:spPr>
          <a:xfrm>
            <a:off x="4329825" y="4444416"/>
            <a:ext cx="3543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latin typeface="Arial Black"/>
              </a:rPr>
              <a:t>Winding</a:t>
            </a:r>
            <a:r>
              <a:rPr lang="it-IT" sz="2800" dirty="0">
                <a:latin typeface="Arial Black"/>
              </a:rPr>
              <a:t> w</a:t>
            </a:r>
            <a:r>
              <a:rPr lang="it-IT" sz="2800" b="1" dirty="0">
                <a:latin typeface="Arial Black"/>
                <a:ea typeface="+mn-lt"/>
                <a:cs typeface="+mn-lt"/>
              </a:rPr>
              <a:t>≈</a:t>
            </a:r>
            <a:r>
              <a:rPr lang="it-IT" sz="2800" b="1" dirty="0">
                <a:latin typeface="Arial Black"/>
                <a:cs typeface="Calibri"/>
              </a:rPr>
              <a:t>N</a:t>
            </a:r>
            <a:r>
              <a:rPr lang="it-IT" sz="2800" b="1" baseline="-25000" dirty="0">
                <a:latin typeface="Arial Black"/>
                <a:cs typeface="Calibri"/>
              </a:rPr>
              <a:t>1</a:t>
            </a:r>
            <a:r>
              <a:rPr lang="it-IT" sz="2800" b="1" dirty="0">
                <a:latin typeface="Arial Black"/>
                <a:cs typeface="Calibri"/>
              </a:rPr>
              <a:t>N</a:t>
            </a:r>
            <a:r>
              <a:rPr lang="it-IT" sz="2800" b="1" baseline="-25000" dirty="0">
                <a:latin typeface="Arial Black"/>
                <a:cs typeface="Calibri"/>
              </a:rPr>
              <a:t>5</a:t>
            </a:r>
            <a:r>
              <a:rPr lang="it-IT" sz="2800" b="1" dirty="0">
                <a:latin typeface="Arial Black"/>
                <a:cs typeface="Calibri"/>
              </a:rPr>
              <a:t>:</a:t>
            </a:r>
            <a:endParaRPr lang="it-IT" sz="2800" dirty="0" err="1">
              <a:latin typeface="Arial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70AE1C-792B-433C-BA47-E68EAD82146C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17/25</a:t>
            </a:r>
          </a:p>
        </p:txBody>
      </p:sp>
    </p:spTree>
    <p:extLst>
      <p:ext uri="{BB962C8B-B14F-4D97-AF65-F5344CB8AC3E}">
        <p14:creationId xmlns:p14="http://schemas.microsoft.com/office/powerpoint/2010/main" val="3822679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6B149B-13BA-43EC-B306-BE78D79683FA}"/>
              </a:ext>
            </a:extLst>
          </p:cNvPr>
          <p:cNvSpPr txBox="1"/>
          <p:nvPr/>
        </p:nvSpPr>
        <p:spPr>
          <a:xfrm>
            <a:off x="209010" y="1687180"/>
            <a:ext cx="117855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Simple class </a:t>
            </a:r>
            <a:r>
              <a:rPr lang="it-IT" sz="2800" dirty="0" err="1">
                <a:latin typeface="Arial Black"/>
              </a:rPr>
              <a:t>obtained</a:t>
            </a:r>
            <a:r>
              <a:rPr lang="it-IT" sz="2800" dirty="0">
                <a:latin typeface="Arial Black"/>
              </a:rPr>
              <a:t> by </a:t>
            </a:r>
            <a:r>
              <a:rPr lang="it-IT" sz="2800" dirty="0" err="1">
                <a:latin typeface="Arial Black"/>
              </a:rPr>
              <a:t>acting</a:t>
            </a:r>
            <a:r>
              <a:rPr lang="it-IT" sz="2800" dirty="0">
                <a:latin typeface="Arial Black"/>
              </a:rPr>
              <a:t> with a </a:t>
            </a:r>
            <a:r>
              <a:rPr lang="it-IT" sz="2800" dirty="0" err="1">
                <a:solidFill>
                  <a:srgbClr val="FF0000"/>
                </a:solidFill>
                <a:latin typeface="Arial Black"/>
              </a:rPr>
              <a:t>symmetry</a:t>
            </a:r>
            <a:r>
              <a:rPr lang="it-IT" sz="2800" dirty="0">
                <a:latin typeface="Arial Black"/>
              </a:rPr>
              <a:t> on the ground state. 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w=1</a:t>
            </a:r>
            <a:r>
              <a:rPr lang="it-IT" sz="2800" dirty="0">
                <a:solidFill>
                  <a:srgbClr val="000000"/>
                </a:solidFill>
                <a:latin typeface="Arial Black"/>
              </a:rPr>
              <a:t>, 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J</a:t>
            </a:r>
            <a:r>
              <a:rPr lang="it-IT" sz="2800" baseline="30000" dirty="0">
                <a:solidFill>
                  <a:srgbClr val="FF0000"/>
                </a:solidFill>
                <a:latin typeface="Arial Black"/>
              </a:rPr>
              <a:t>+</a:t>
            </a:r>
            <a:r>
              <a:rPr lang="it-IT" sz="2800" baseline="-25000" dirty="0">
                <a:solidFill>
                  <a:srgbClr val="FF0000"/>
                </a:solidFill>
                <a:latin typeface="Arial Black"/>
              </a:rPr>
              <a:t>-1 </a:t>
            </a:r>
            <a:r>
              <a:rPr lang="it-IT" sz="2800" dirty="0" err="1">
                <a:latin typeface="Arial Black"/>
              </a:rPr>
              <a:t>only</a:t>
            </a:r>
            <a:r>
              <a:rPr lang="it-IT" sz="2800" dirty="0">
                <a:latin typeface="Arial Black"/>
              </a:rPr>
              <a:t>, one </a:t>
            </a:r>
            <a:r>
              <a:rPr lang="it-IT" sz="2800" dirty="0" err="1">
                <a:latin typeface="Arial Black"/>
              </a:rPr>
              <a:t>at</a:t>
            </a:r>
            <a:r>
              <a:rPr lang="it-IT" sz="2800" dirty="0">
                <a:latin typeface="Arial Black"/>
              </a:rPr>
              <a:t> a time.</a:t>
            </a:r>
            <a:endParaRPr lang="it-IT" sz="2800" dirty="0">
              <a:latin typeface="Arial Black"/>
              <a:cs typeface="Calibri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CAF2EA-247D-469E-A476-93D52CB7C662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18/25</a:t>
            </a:r>
          </a:p>
        </p:txBody>
      </p:sp>
    </p:spTree>
    <p:extLst>
      <p:ext uri="{BB962C8B-B14F-4D97-AF65-F5344CB8AC3E}">
        <p14:creationId xmlns:p14="http://schemas.microsoft.com/office/powerpoint/2010/main" val="1333171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6B149B-13BA-43EC-B306-BE78D79683FA}"/>
              </a:ext>
            </a:extLst>
          </p:cNvPr>
          <p:cNvSpPr txBox="1"/>
          <p:nvPr/>
        </p:nvSpPr>
        <p:spPr>
          <a:xfrm>
            <a:off x="209010" y="1687180"/>
            <a:ext cx="117855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Simple class </a:t>
            </a:r>
            <a:r>
              <a:rPr lang="it-IT" sz="2800" dirty="0" err="1">
                <a:latin typeface="Arial Black"/>
              </a:rPr>
              <a:t>obtained</a:t>
            </a:r>
            <a:r>
              <a:rPr lang="it-IT" sz="2800" dirty="0">
                <a:latin typeface="Arial Black"/>
              </a:rPr>
              <a:t> by </a:t>
            </a:r>
            <a:r>
              <a:rPr lang="it-IT" sz="2800" dirty="0" err="1">
                <a:latin typeface="Arial Black"/>
              </a:rPr>
              <a:t>acting</a:t>
            </a:r>
            <a:r>
              <a:rPr lang="it-IT" sz="2800" dirty="0">
                <a:latin typeface="Arial Black"/>
              </a:rPr>
              <a:t> with a </a:t>
            </a:r>
            <a:r>
              <a:rPr lang="it-IT" sz="2800" dirty="0" err="1">
                <a:solidFill>
                  <a:srgbClr val="FF0000"/>
                </a:solidFill>
                <a:latin typeface="Arial Black"/>
              </a:rPr>
              <a:t>symmetry</a:t>
            </a:r>
            <a:r>
              <a:rPr lang="it-IT" sz="2800" dirty="0">
                <a:latin typeface="Arial Black"/>
              </a:rPr>
              <a:t> on the ground state. 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w=1</a:t>
            </a:r>
            <a:r>
              <a:rPr lang="it-IT" sz="2800" dirty="0">
                <a:solidFill>
                  <a:srgbClr val="000000"/>
                </a:solidFill>
                <a:latin typeface="Arial Black"/>
              </a:rPr>
              <a:t>, 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J</a:t>
            </a:r>
            <a:r>
              <a:rPr lang="it-IT" sz="2800" baseline="30000" dirty="0">
                <a:solidFill>
                  <a:srgbClr val="FF0000"/>
                </a:solidFill>
                <a:latin typeface="Arial Black"/>
              </a:rPr>
              <a:t>+</a:t>
            </a:r>
            <a:r>
              <a:rPr lang="it-IT" sz="2800" baseline="-25000" dirty="0">
                <a:solidFill>
                  <a:srgbClr val="FF0000"/>
                </a:solidFill>
                <a:latin typeface="Arial Black"/>
              </a:rPr>
              <a:t>-1 </a:t>
            </a:r>
            <a:r>
              <a:rPr lang="it-IT" sz="2800" dirty="0" err="1">
                <a:latin typeface="Arial Black"/>
              </a:rPr>
              <a:t>only</a:t>
            </a:r>
            <a:r>
              <a:rPr lang="it-IT" sz="2800" dirty="0">
                <a:latin typeface="Arial Black"/>
              </a:rPr>
              <a:t>, one </a:t>
            </a:r>
            <a:r>
              <a:rPr lang="it-IT" sz="2800" dirty="0" err="1">
                <a:latin typeface="Arial Black"/>
              </a:rPr>
              <a:t>at</a:t>
            </a:r>
            <a:r>
              <a:rPr lang="it-IT" sz="2800" dirty="0">
                <a:latin typeface="Arial Black"/>
              </a:rPr>
              <a:t> a time.</a:t>
            </a:r>
            <a:endParaRPr lang="it-IT" sz="2800" dirty="0">
              <a:latin typeface="Arial Black"/>
              <a:cs typeface="Calibri"/>
            </a:endParaRPr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34B06941-DE6B-493F-9EDD-852B6B74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71" y="2702816"/>
            <a:ext cx="6631640" cy="2516928"/>
          </a:xfrm>
          <a:prstGeom prst="rect">
            <a:avLst/>
          </a:prstGeom>
        </p:spPr>
      </p:pic>
      <p:pic>
        <p:nvPicPr>
          <p:cNvPr id="20" name="Immagine 20" descr="Immagine che contiene scuro, cielo notturno&#10;&#10;Descrizione generata automaticamente">
            <a:extLst>
              <a:ext uri="{FF2B5EF4-FFF2-40B4-BE49-F238E27FC236}">
                <a16:creationId xmlns:a16="http://schemas.microsoft.com/office/drawing/2014/main" id="{3E85E8BA-EBE9-489E-A59D-DE15BC87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18" y="5262972"/>
            <a:ext cx="5679140" cy="137470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9ABC36-8473-44ED-B87D-93855A6EB301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18/25</a:t>
            </a:r>
          </a:p>
        </p:txBody>
      </p:sp>
    </p:spTree>
    <p:extLst>
      <p:ext uri="{BB962C8B-B14F-4D97-AF65-F5344CB8AC3E}">
        <p14:creationId xmlns:p14="http://schemas.microsoft.com/office/powerpoint/2010/main" val="1038112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parameter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χ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C1B87A-0123-46C7-B0D1-5C8F299AAF1D}"/>
              </a:ext>
            </a:extLst>
          </p:cNvPr>
          <p:cNvSpPr txBox="1"/>
          <p:nvPr/>
        </p:nvSpPr>
        <p:spPr>
          <a:xfrm>
            <a:off x="733928" y="1786690"/>
            <a:ext cx="107341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  <a:ea typeface="+mn-lt"/>
                <a:cs typeface="+mn-lt"/>
              </a:rPr>
              <a:t>Parameter χ</a:t>
            </a:r>
            <a:r>
              <a:rPr lang="en-US" sz="2800">
                <a:latin typeface="Arial Black"/>
                <a:cs typeface="Calibri"/>
              </a:rPr>
              <a:t>: describes how many strings are excited</a:t>
            </a:r>
            <a:endParaRPr lang="en-US" sz="2800" dirty="0">
              <a:latin typeface="Arial Black"/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E14D1-6185-42E2-8B7E-DD84FF52779D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19/25</a:t>
            </a:r>
          </a:p>
        </p:txBody>
      </p:sp>
    </p:spTree>
    <p:extLst>
      <p:ext uri="{BB962C8B-B14F-4D97-AF65-F5344CB8AC3E}">
        <p14:creationId xmlns:p14="http://schemas.microsoft.com/office/powerpoint/2010/main" val="1072449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parameter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χ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C1B87A-0123-46C7-B0D1-5C8F299AAF1D}"/>
              </a:ext>
            </a:extLst>
          </p:cNvPr>
          <p:cNvSpPr txBox="1"/>
          <p:nvPr/>
        </p:nvSpPr>
        <p:spPr>
          <a:xfrm>
            <a:off x="733928" y="1786690"/>
            <a:ext cx="107341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  <a:ea typeface="+mn-lt"/>
                <a:cs typeface="+mn-lt"/>
              </a:rPr>
              <a:t>Parameter χ</a:t>
            </a:r>
            <a:r>
              <a:rPr lang="en-US" sz="2800">
                <a:latin typeface="Arial Black"/>
                <a:cs typeface="Calibri"/>
              </a:rPr>
              <a:t>: describes how many strings are excited</a:t>
            </a:r>
            <a:endParaRPr lang="en-US" sz="2800" dirty="0">
              <a:latin typeface="Arial Black"/>
              <a:cs typeface="arial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6FC4E5-A207-4655-95CF-B1183919B9C7}"/>
              </a:ext>
            </a:extLst>
          </p:cNvPr>
          <p:cNvSpPr txBox="1"/>
          <p:nvPr/>
        </p:nvSpPr>
        <p:spPr>
          <a:xfrm>
            <a:off x="1638066" y="4553953"/>
            <a:ext cx="898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 Black"/>
                <a:ea typeface="+mn-lt"/>
                <a:cs typeface="+mn-lt"/>
              </a:rPr>
              <a:t>χ</a:t>
            </a:r>
            <a:r>
              <a:rPr lang="en-US" sz="2800" dirty="0">
                <a:latin typeface="Arial Black"/>
                <a:cs typeface="Calibri"/>
              </a:rPr>
              <a:t>=0</a:t>
            </a:r>
          </a:p>
        </p:txBody>
      </p:sp>
      <p:pic>
        <p:nvPicPr>
          <p:cNvPr id="2" name="Immagine 3" descr="Immagine che contiene scuro&#10;&#10;Descrizione generata automaticamente">
            <a:extLst>
              <a:ext uri="{FF2B5EF4-FFF2-40B4-BE49-F238E27FC236}">
                <a16:creationId xmlns:a16="http://schemas.microsoft.com/office/drawing/2014/main" id="{2CD3725E-DEAB-4855-ADE5-D6C6513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922067" y="2766912"/>
            <a:ext cx="2743200" cy="16650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E14D1-6185-42E2-8B7E-DD84FF52779D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19/25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A9BA6BD-768C-43C3-B111-3BD72F698564}"/>
              </a:ext>
            </a:extLst>
          </p:cNvPr>
          <p:cNvSpPr/>
          <p:nvPr/>
        </p:nvSpPr>
        <p:spPr>
          <a:xfrm>
            <a:off x="3793212" y="3424956"/>
            <a:ext cx="724254" cy="341483"/>
          </a:xfrm>
          <a:prstGeom prst="rightArrow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A81FB3-4643-4B05-A10F-CB4FA492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021" y="3199438"/>
            <a:ext cx="2534653" cy="7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42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parameter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χ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C1B87A-0123-46C7-B0D1-5C8F299AAF1D}"/>
              </a:ext>
            </a:extLst>
          </p:cNvPr>
          <p:cNvSpPr txBox="1"/>
          <p:nvPr/>
        </p:nvSpPr>
        <p:spPr>
          <a:xfrm>
            <a:off x="733928" y="1786690"/>
            <a:ext cx="107341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  <a:ea typeface="+mn-lt"/>
                <a:cs typeface="+mn-lt"/>
              </a:rPr>
              <a:t>Parameter χ</a:t>
            </a:r>
            <a:r>
              <a:rPr lang="en-US" sz="2800">
                <a:latin typeface="Arial Black"/>
                <a:cs typeface="Calibri"/>
              </a:rPr>
              <a:t>: describes how many strings are excited</a:t>
            </a:r>
            <a:endParaRPr lang="en-US" sz="2800" dirty="0">
              <a:latin typeface="Arial Black"/>
              <a:cs typeface="arial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6FC4E5-A207-4655-95CF-B1183919B9C7}"/>
              </a:ext>
            </a:extLst>
          </p:cNvPr>
          <p:cNvSpPr txBox="1"/>
          <p:nvPr/>
        </p:nvSpPr>
        <p:spPr>
          <a:xfrm>
            <a:off x="1638066" y="4553953"/>
            <a:ext cx="898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 Black"/>
                <a:ea typeface="+mn-lt"/>
                <a:cs typeface="+mn-lt"/>
              </a:rPr>
              <a:t>χ</a:t>
            </a:r>
            <a:r>
              <a:rPr lang="en-US" sz="2800" dirty="0">
                <a:latin typeface="Arial Black"/>
                <a:cs typeface="Calibri"/>
              </a:rPr>
              <a:t>=0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7069ED-9BBC-479F-9989-C79E6EC4A089}"/>
              </a:ext>
            </a:extLst>
          </p:cNvPr>
          <p:cNvSpPr txBox="1"/>
          <p:nvPr/>
        </p:nvSpPr>
        <p:spPr>
          <a:xfrm>
            <a:off x="8904204" y="4550179"/>
            <a:ext cx="1239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 Black"/>
                <a:ea typeface="+mn-lt"/>
                <a:cs typeface="+mn-lt"/>
              </a:rPr>
              <a:t>χ</a:t>
            </a:r>
            <a:r>
              <a:rPr lang="en-US" sz="2800" dirty="0">
                <a:latin typeface="Arial Black"/>
                <a:cs typeface="Calibri"/>
              </a:rPr>
              <a:t>=</a:t>
            </a:r>
            <a:r>
              <a:rPr lang="en-US" sz="2800" dirty="0">
                <a:latin typeface="Arial Black"/>
                <a:ea typeface="+mn-lt"/>
                <a:cs typeface="+mn-lt"/>
              </a:rPr>
              <a:t>π</a:t>
            </a:r>
            <a:r>
              <a:rPr lang="en-US" sz="2800" dirty="0">
                <a:latin typeface="Arial Black"/>
                <a:cs typeface="Calibri"/>
              </a:rPr>
              <a:t>/2</a:t>
            </a:r>
          </a:p>
        </p:txBody>
      </p:sp>
      <p:pic>
        <p:nvPicPr>
          <p:cNvPr id="2" name="Immagine 3" descr="Immagine che contiene scuro&#10;&#10;Descrizione generata automaticamente">
            <a:extLst>
              <a:ext uri="{FF2B5EF4-FFF2-40B4-BE49-F238E27FC236}">
                <a16:creationId xmlns:a16="http://schemas.microsoft.com/office/drawing/2014/main" id="{2CD3725E-DEAB-4855-ADE5-D6C6513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922067" y="2766912"/>
            <a:ext cx="2743200" cy="1665068"/>
          </a:xfrm>
          <a:prstGeom prst="rect">
            <a:avLst/>
          </a:prstGeom>
        </p:spPr>
      </p:pic>
      <p:pic>
        <p:nvPicPr>
          <p:cNvPr id="4" name="Immagine 4" descr="Immagine che contiene oggetto da esterni, ragnatela&#10;&#10;Descrizione generata automaticamente">
            <a:extLst>
              <a:ext uri="{FF2B5EF4-FFF2-40B4-BE49-F238E27FC236}">
                <a16:creationId xmlns:a16="http://schemas.microsoft.com/office/drawing/2014/main" id="{0F13129C-71D9-4CF7-BACF-057F0F07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8141014" y="2712754"/>
            <a:ext cx="3043989" cy="16206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D14248-7A60-4395-83C9-BB07C7DB6B23}"/>
              </a:ext>
            </a:extLst>
          </p:cNvPr>
          <p:cNvSpPr txBox="1"/>
          <p:nvPr/>
        </p:nvSpPr>
        <p:spPr>
          <a:xfrm>
            <a:off x="5031671" y="5908261"/>
            <a:ext cx="700300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dirty="0">
                <a:ea typeface="+mn-lt"/>
                <a:cs typeface="+mn-lt"/>
              </a:rPr>
              <a:t>[Stefano Giusto and Samir D. </a:t>
            </a:r>
            <a:r>
              <a:rPr lang="it-IT" sz="1600" dirty="0" err="1">
                <a:ea typeface="+mn-lt"/>
                <a:cs typeface="+mn-lt"/>
              </a:rPr>
              <a:t>Mathur</a:t>
            </a:r>
            <a:r>
              <a:rPr lang="it-IT" sz="1600" dirty="0">
                <a:ea typeface="+mn-lt"/>
                <a:cs typeface="+mn-lt"/>
              </a:rPr>
              <a:t>. </a:t>
            </a:r>
            <a:r>
              <a:rPr lang="it-IT" sz="1600" dirty="0" err="1">
                <a:ea typeface="+mn-lt"/>
                <a:cs typeface="+mn-lt"/>
              </a:rPr>
              <a:t>Geometry</a:t>
            </a:r>
            <a:r>
              <a:rPr lang="it-IT" sz="1600" dirty="0">
                <a:ea typeface="+mn-lt"/>
                <a:cs typeface="+mn-lt"/>
              </a:rPr>
              <a:t> of d1-d5-p </a:t>
            </a:r>
            <a:r>
              <a:rPr lang="it-IT" sz="1600" dirty="0" err="1">
                <a:ea typeface="+mn-lt"/>
                <a:cs typeface="+mn-lt"/>
              </a:rPr>
              <a:t>bound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states</a:t>
            </a:r>
            <a:r>
              <a:rPr lang="it-IT" sz="1600" dirty="0">
                <a:ea typeface="+mn-lt"/>
                <a:cs typeface="+mn-lt"/>
              </a:rPr>
              <a:t>. </a:t>
            </a:r>
            <a:r>
              <a:rPr lang="it-IT" sz="1600" dirty="0" err="1">
                <a:ea typeface="+mn-lt"/>
                <a:cs typeface="+mn-lt"/>
              </a:rPr>
              <a:t>Nuclear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Physics</a:t>
            </a:r>
            <a:endParaRPr lang="it-IT" sz="1600">
              <a:cs typeface="Calibri"/>
            </a:endParaRPr>
          </a:p>
          <a:p>
            <a:pPr algn="ctr"/>
            <a:r>
              <a:rPr lang="it-IT" sz="1600" dirty="0">
                <a:ea typeface="+mn-lt"/>
                <a:cs typeface="+mn-lt"/>
              </a:rPr>
              <a:t>B, 729(1-2):203-220, </a:t>
            </a:r>
            <a:r>
              <a:rPr lang="it-IT" sz="1600" dirty="0" err="1">
                <a:ea typeface="+mn-lt"/>
                <a:cs typeface="+mn-lt"/>
              </a:rPr>
              <a:t>Nov</a:t>
            </a:r>
            <a:r>
              <a:rPr lang="it-IT" sz="1600" dirty="0">
                <a:ea typeface="+mn-lt"/>
                <a:cs typeface="+mn-lt"/>
              </a:rPr>
              <a:t> 2005.]</a:t>
            </a:r>
            <a:endParaRPr lang="it-IT" sz="1600" dirty="0"/>
          </a:p>
          <a:p>
            <a:pPr algn="ctr"/>
            <a:endParaRPr lang="it-IT" sz="2800" dirty="0">
              <a:solidFill>
                <a:srgbClr val="FF0000"/>
              </a:solidFill>
              <a:latin typeface="Arial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E14D1-6185-42E2-8B7E-DD84FF52779D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19/25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A9BA6BD-768C-43C3-B111-3BD72F698564}"/>
              </a:ext>
            </a:extLst>
          </p:cNvPr>
          <p:cNvSpPr/>
          <p:nvPr/>
        </p:nvSpPr>
        <p:spPr>
          <a:xfrm>
            <a:off x="3793212" y="3424956"/>
            <a:ext cx="724254" cy="341483"/>
          </a:xfrm>
          <a:prstGeom prst="rightArrow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A81FB3-4643-4B05-A10F-CB4FA492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021" y="3199438"/>
            <a:ext cx="2534653" cy="796009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D49A245-1310-4363-BC3A-AFCE1367F74B}"/>
              </a:ext>
            </a:extLst>
          </p:cNvPr>
          <p:cNvSpPr/>
          <p:nvPr/>
        </p:nvSpPr>
        <p:spPr>
          <a:xfrm>
            <a:off x="7202159" y="3432977"/>
            <a:ext cx="724254" cy="341483"/>
          </a:xfrm>
          <a:prstGeom prst="rightArrow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922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parameter</a:t>
            </a:r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χ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2344618" y="5186367"/>
            <a:ext cx="700300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Next step: 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w=1</a:t>
            </a:r>
            <a:r>
              <a:rPr lang="it-IT" sz="2800" dirty="0">
                <a:latin typeface="Arial Black"/>
              </a:rPr>
              <a:t>,</a:t>
            </a:r>
            <a:r>
              <a:rPr lang="it-IT" sz="2800" dirty="0">
                <a:solidFill>
                  <a:srgbClr val="000000"/>
                </a:solidFill>
                <a:latin typeface="Arial Black"/>
              </a:rPr>
              <a:t> 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J</a:t>
            </a:r>
            <a:r>
              <a:rPr lang="it-IT" sz="2800" baseline="30000" dirty="0">
                <a:solidFill>
                  <a:srgbClr val="FF0000"/>
                </a:solidFill>
                <a:latin typeface="Arial Black"/>
              </a:rPr>
              <a:t>+</a:t>
            </a:r>
            <a:r>
              <a:rPr lang="it-IT" sz="2800" baseline="-25000" dirty="0">
                <a:solidFill>
                  <a:srgbClr val="FF0000"/>
                </a:solidFill>
                <a:latin typeface="Arial Black"/>
              </a:rPr>
              <a:t>-n </a:t>
            </a:r>
            <a:r>
              <a:rPr lang="it-IT" sz="2800" dirty="0">
                <a:latin typeface="Arial Black"/>
              </a:rPr>
              <a:t>one </a:t>
            </a:r>
            <a:r>
              <a:rPr lang="it-IT" sz="2800" dirty="0" err="1">
                <a:latin typeface="Arial Black"/>
              </a:rPr>
              <a:t>at</a:t>
            </a:r>
            <a:r>
              <a:rPr lang="it-IT" sz="2800" dirty="0">
                <a:latin typeface="Arial Black"/>
              </a:rPr>
              <a:t> a time.</a:t>
            </a:r>
            <a:endParaRPr lang="it-IT" sz="2800" dirty="0">
              <a:ea typeface="+mn-lt"/>
              <a:cs typeface="+mn-lt"/>
            </a:endParaRPr>
          </a:p>
          <a:p>
            <a:pPr algn="ctr"/>
            <a:endParaRPr lang="it-IT" sz="2800" dirty="0">
              <a:solidFill>
                <a:srgbClr val="FF0000"/>
              </a:solidFill>
              <a:latin typeface="Arial Black"/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C1B87A-0123-46C7-B0D1-5C8F299AAF1D}"/>
              </a:ext>
            </a:extLst>
          </p:cNvPr>
          <p:cNvSpPr txBox="1"/>
          <p:nvPr/>
        </p:nvSpPr>
        <p:spPr>
          <a:xfrm>
            <a:off x="733928" y="1786690"/>
            <a:ext cx="107341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  <a:ea typeface="+mn-lt"/>
                <a:cs typeface="+mn-lt"/>
              </a:rPr>
              <a:t>Parameter χ</a:t>
            </a:r>
            <a:r>
              <a:rPr lang="en-US" sz="2800">
                <a:latin typeface="Arial Black"/>
                <a:cs typeface="Calibri"/>
              </a:rPr>
              <a:t>: describes how many strings are excited</a:t>
            </a:r>
            <a:endParaRPr lang="en-US" sz="2800" dirty="0">
              <a:latin typeface="Arial Black"/>
              <a:cs typeface="arial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F6FC4E5-A207-4655-95CF-B1183919B9C7}"/>
              </a:ext>
            </a:extLst>
          </p:cNvPr>
          <p:cNvSpPr txBox="1"/>
          <p:nvPr/>
        </p:nvSpPr>
        <p:spPr>
          <a:xfrm>
            <a:off x="1638066" y="4553953"/>
            <a:ext cx="8983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 Black"/>
                <a:ea typeface="+mn-lt"/>
                <a:cs typeface="+mn-lt"/>
              </a:rPr>
              <a:t>χ</a:t>
            </a:r>
            <a:r>
              <a:rPr lang="en-US" sz="2800" dirty="0">
                <a:latin typeface="Arial Black"/>
                <a:cs typeface="Calibri"/>
              </a:rPr>
              <a:t>=0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7069ED-9BBC-479F-9989-C79E6EC4A089}"/>
              </a:ext>
            </a:extLst>
          </p:cNvPr>
          <p:cNvSpPr txBox="1"/>
          <p:nvPr/>
        </p:nvSpPr>
        <p:spPr>
          <a:xfrm>
            <a:off x="8904204" y="4550179"/>
            <a:ext cx="1239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 Black"/>
                <a:ea typeface="+mn-lt"/>
                <a:cs typeface="+mn-lt"/>
              </a:rPr>
              <a:t>χ</a:t>
            </a:r>
            <a:r>
              <a:rPr lang="en-US" sz="2800" dirty="0">
                <a:latin typeface="Arial Black"/>
                <a:cs typeface="Calibri"/>
              </a:rPr>
              <a:t>=</a:t>
            </a:r>
            <a:r>
              <a:rPr lang="en-US" sz="2800" dirty="0">
                <a:latin typeface="Arial Black"/>
                <a:ea typeface="+mn-lt"/>
                <a:cs typeface="+mn-lt"/>
              </a:rPr>
              <a:t>π</a:t>
            </a:r>
            <a:r>
              <a:rPr lang="en-US" sz="2800" dirty="0">
                <a:latin typeface="Arial Black"/>
                <a:cs typeface="Calibri"/>
              </a:rPr>
              <a:t>/2</a:t>
            </a:r>
          </a:p>
        </p:txBody>
      </p:sp>
      <p:pic>
        <p:nvPicPr>
          <p:cNvPr id="2" name="Immagine 3" descr="Immagine che contiene scuro&#10;&#10;Descrizione generata automaticamente">
            <a:extLst>
              <a:ext uri="{FF2B5EF4-FFF2-40B4-BE49-F238E27FC236}">
                <a16:creationId xmlns:a16="http://schemas.microsoft.com/office/drawing/2014/main" id="{2CD3725E-DEAB-4855-ADE5-D6C6513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922067" y="2766912"/>
            <a:ext cx="2743200" cy="1665068"/>
          </a:xfrm>
          <a:prstGeom prst="rect">
            <a:avLst/>
          </a:prstGeom>
        </p:spPr>
      </p:pic>
      <p:pic>
        <p:nvPicPr>
          <p:cNvPr id="4" name="Immagine 4" descr="Immagine che contiene oggetto da esterni, ragnatela&#10;&#10;Descrizione generata automaticamente">
            <a:extLst>
              <a:ext uri="{FF2B5EF4-FFF2-40B4-BE49-F238E27FC236}">
                <a16:creationId xmlns:a16="http://schemas.microsoft.com/office/drawing/2014/main" id="{0F13129C-71D9-4CF7-BACF-057F0F07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8141014" y="2712754"/>
            <a:ext cx="3043989" cy="162063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D14248-7A60-4395-83C9-BB07C7DB6B23}"/>
              </a:ext>
            </a:extLst>
          </p:cNvPr>
          <p:cNvSpPr txBox="1"/>
          <p:nvPr/>
        </p:nvSpPr>
        <p:spPr>
          <a:xfrm>
            <a:off x="5031671" y="5908261"/>
            <a:ext cx="700300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 dirty="0">
                <a:ea typeface="+mn-lt"/>
                <a:cs typeface="+mn-lt"/>
              </a:rPr>
              <a:t>[Stefano Giusto and Samir D. </a:t>
            </a:r>
            <a:r>
              <a:rPr lang="it-IT" sz="1600" dirty="0" err="1">
                <a:ea typeface="+mn-lt"/>
                <a:cs typeface="+mn-lt"/>
              </a:rPr>
              <a:t>Mathur</a:t>
            </a:r>
            <a:r>
              <a:rPr lang="it-IT" sz="1600" dirty="0">
                <a:ea typeface="+mn-lt"/>
                <a:cs typeface="+mn-lt"/>
              </a:rPr>
              <a:t>. </a:t>
            </a:r>
            <a:r>
              <a:rPr lang="it-IT" sz="1600" dirty="0" err="1">
                <a:ea typeface="+mn-lt"/>
                <a:cs typeface="+mn-lt"/>
              </a:rPr>
              <a:t>Geometry</a:t>
            </a:r>
            <a:r>
              <a:rPr lang="it-IT" sz="1600" dirty="0">
                <a:ea typeface="+mn-lt"/>
                <a:cs typeface="+mn-lt"/>
              </a:rPr>
              <a:t> of d1-d5-p </a:t>
            </a:r>
            <a:r>
              <a:rPr lang="it-IT" sz="1600" dirty="0" err="1">
                <a:ea typeface="+mn-lt"/>
                <a:cs typeface="+mn-lt"/>
              </a:rPr>
              <a:t>bound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states</a:t>
            </a:r>
            <a:r>
              <a:rPr lang="it-IT" sz="1600" dirty="0">
                <a:ea typeface="+mn-lt"/>
                <a:cs typeface="+mn-lt"/>
              </a:rPr>
              <a:t>. </a:t>
            </a:r>
            <a:r>
              <a:rPr lang="it-IT" sz="1600" dirty="0" err="1">
                <a:ea typeface="+mn-lt"/>
                <a:cs typeface="+mn-lt"/>
              </a:rPr>
              <a:t>Nuclear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Physics</a:t>
            </a:r>
            <a:endParaRPr lang="it-IT" sz="1600">
              <a:cs typeface="Calibri"/>
            </a:endParaRPr>
          </a:p>
          <a:p>
            <a:pPr algn="ctr"/>
            <a:r>
              <a:rPr lang="it-IT" sz="1600" dirty="0">
                <a:ea typeface="+mn-lt"/>
                <a:cs typeface="+mn-lt"/>
              </a:rPr>
              <a:t>B, 729(1-2):203-220, </a:t>
            </a:r>
            <a:r>
              <a:rPr lang="it-IT" sz="1600" dirty="0" err="1">
                <a:ea typeface="+mn-lt"/>
                <a:cs typeface="+mn-lt"/>
              </a:rPr>
              <a:t>Nov</a:t>
            </a:r>
            <a:r>
              <a:rPr lang="it-IT" sz="1600" dirty="0">
                <a:ea typeface="+mn-lt"/>
                <a:cs typeface="+mn-lt"/>
              </a:rPr>
              <a:t> 2005.]</a:t>
            </a:r>
            <a:endParaRPr lang="it-IT" sz="1600" dirty="0"/>
          </a:p>
          <a:p>
            <a:pPr algn="ctr"/>
            <a:endParaRPr lang="it-IT" sz="2800" dirty="0">
              <a:solidFill>
                <a:srgbClr val="FF0000"/>
              </a:solidFill>
              <a:latin typeface="Arial Black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E14D1-6185-42E2-8B7E-DD84FF52779D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19/25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A9BA6BD-768C-43C3-B111-3BD72F698564}"/>
              </a:ext>
            </a:extLst>
          </p:cNvPr>
          <p:cNvSpPr/>
          <p:nvPr/>
        </p:nvSpPr>
        <p:spPr>
          <a:xfrm>
            <a:off x="3793212" y="3424956"/>
            <a:ext cx="724254" cy="341483"/>
          </a:xfrm>
          <a:prstGeom prst="rightArrow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A81FB3-4643-4B05-A10F-CB4FA492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021" y="3199438"/>
            <a:ext cx="2534653" cy="796009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D49A245-1310-4363-BC3A-AFCE1367F74B}"/>
              </a:ext>
            </a:extLst>
          </p:cNvPr>
          <p:cNvSpPr/>
          <p:nvPr/>
        </p:nvSpPr>
        <p:spPr>
          <a:xfrm>
            <a:off x="7202159" y="3432977"/>
            <a:ext cx="724254" cy="341483"/>
          </a:xfrm>
          <a:prstGeom prst="rightArrow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333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F4CA75E-BD10-44B4-8156-6DC7B246F22A}"/>
              </a:ext>
            </a:extLst>
          </p:cNvPr>
          <p:cNvSpPr/>
          <p:nvPr/>
        </p:nvSpPr>
        <p:spPr>
          <a:xfrm>
            <a:off x="826169" y="4616114"/>
            <a:ext cx="10457446" cy="1513973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2B589A-1F40-4929-8BBF-143994A90E0B}"/>
              </a:ext>
            </a:extLst>
          </p:cNvPr>
          <p:cNvSpPr/>
          <p:nvPr/>
        </p:nvSpPr>
        <p:spPr>
          <a:xfrm>
            <a:off x="725906" y="2400299"/>
            <a:ext cx="10557709" cy="1032710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Solution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2795800" y="1717259"/>
            <a:ext cx="66220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latin typeface="Arial Black"/>
              </a:rPr>
              <a:t>Part of the </a:t>
            </a:r>
            <a:r>
              <a:rPr lang="it-IT" sz="2800" dirty="0" err="1">
                <a:latin typeface="Arial Black"/>
              </a:rPr>
              <a:t>solution</a:t>
            </a:r>
            <a:r>
              <a:rPr lang="it-IT" sz="2800" dirty="0">
                <a:latin typeface="Arial Black"/>
              </a:rPr>
              <a:t> for 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w=1</a:t>
            </a:r>
            <a:r>
              <a:rPr lang="it-IT" sz="2800" dirty="0">
                <a:latin typeface="Arial Black"/>
              </a:rPr>
              <a:t>,</a:t>
            </a:r>
            <a:r>
              <a:rPr lang="it-IT" sz="2800" dirty="0">
                <a:solidFill>
                  <a:srgbClr val="FF0000"/>
                </a:solidFill>
                <a:latin typeface="Arial Black"/>
              </a:rPr>
              <a:t>J</a:t>
            </a:r>
            <a:r>
              <a:rPr lang="it-IT" sz="2800" baseline="30000" dirty="0">
                <a:solidFill>
                  <a:srgbClr val="FF0000"/>
                </a:solidFill>
                <a:latin typeface="Arial Black"/>
              </a:rPr>
              <a:t>+</a:t>
            </a:r>
            <a:r>
              <a:rPr lang="it-IT" sz="2800" baseline="-25000" dirty="0">
                <a:solidFill>
                  <a:srgbClr val="FF0000"/>
                </a:solidFill>
                <a:latin typeface="Arial Black"/>
              </a:rPr>
              <a:t>-1</a:t>
            </a:r>
            <a:r>
              <a:rPr lang="it-IT" sz="2800" dirty="0">
                <a:latin typeface="Arial Black"/>
              </a:rPr>
              <a:t>:</a:t>
            </a:r>
            <a:endParaRPr lang="it-IT" sz="2800">
              <a:latin typeface="Arial Black"/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7C761AF6-6907-491E-8202-61A213F8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58" y="2547602"/>
            <a:ext cx="3495173" cy="790243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5DBB5AF1-A6F0-4BEA-A89C-F14CAFC8B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43" y="2540561"/>
            <a:ext cx="2943726" cy="704064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E765015-7F54-4446-9280-64C2FF94F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980" y="2605125"/>
            <a:ext cx="2251911" cy="594985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6A66605F-C8D4-4EF5-9FDA-86FE0119D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768" y="2450560"/>
            <a:ext cx="1700464" cy="97430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2F0E1D-7996-47D8-865A-BB5ABE8F71C0}"/>
              </a:ext>
            </a:extLst>
          </p:cNvPr>
          <p:cNvSpPr txBox="1"/>
          <p:nvPr/>
        </p:nvSpPr>
        <p:spPr>
          <a:xfrm>
            <a:off x="3758326" y="3732548"/>
            <a:ext cx="44964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It is helpful to define</a:t>
            </a:r>
            <a:endParaRPr lang="it-IT" sz="2800">
              <a:latin typeface="Arial Black"/>
              <a:cs typeface="Calibri"/>
            </a:endParaRPr>
          </a:p>
        </p:txBody>
      </p:sp>
      <p:pic>
        <p:nvPicPr>
          <p:cNvPr id="8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B0BE00A-BC6E-416E-8E55-CE398761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690" y="4703729"/>
            <a:ext cx="4377489" cy="418331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6A7A6812-9BC2-4CCD-A06A-7B955868A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9190" y="4721226"/>
            <a:ext cx="3404936" cy="383337"/>
          </a:xfrm>
          <a:prstGeom prst="rect">
            <a:avLst/>
          </a:prstGeom>
        </p:spPr>
      </p:pic>
      <p:pic>
        <p:nvPicPr>
          <p:cNvPr id="11" name="Immagine 12">
            <a:extLst>
              <a:ext uri="{FF2B5EF4-FFF2-40B4-BE49-F238E27FC236}">
                <a16:creationId xmlns:a16="http://schemas.microsoft.com/office/drawing/2014/main" id="{3E89FA46-5E7B-49F5-A79D-8437FFAA0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961" y="5168521"/>
            <a:ext cx="2743200" cy="800428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5570C4-C7FB-4082-B117-5608C2767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371" y="5164189"/>
            <a:ext cx="1835524" cy="8102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778D49-DB30-4C1C-BF78-3DA22BCF94A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20/25</a:t>
            </a:r>
          </a:p>
        </p:txBody>
      </p:sp>
    </p:spTree>
    <p:extLst>
      <p:ext uri="{BB962C8B-B14F-4D97-AF65-F5344CB8AC3E}">
        <p14:creationId xmlns:p14="http://schemas.microsoft.com/office/powerpoint/2010/main" val="177284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8FE08E7-E99D-49BB-882F-0B03F2E71FE7}"/>
              </a:ext>
            </a:extLst>
          </p:cNvPr>
          <p:cNvSpPr/>
          <p:nvPr/>
        </p:nvSpPr>
        <p:spPr>
          <a:xfrm>
            <a:off x="525379" y="2460458"/>
            <a:ext cx="4842709" cy="691816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1. THEORETICAL PROBLEMS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E84246-482D-4CB1-9E11-D678B3A428A4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38246720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EDA01E4-63DE-41D9-B770-9F43D5D6C89F}"/>
              </a:ext>
            </a:extLst>
          </p:cNvPr>
          <p:cNvSpPr/>
          <p:nvPr/>
        </p:nvSpPr>
        <p:spPr>
          <a:xfrm>
            <a:off x="9478878" y="2254625"/>
            <a:ext cx="1872559" cy="1378320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F97FFA6B-C6D6-40E2-9942-5E703DF53F7B}"/>
              </a:ext>
            </a:extLst>
          </p:cNvPr>
          <p:cNvSpPr/>
          <p:nvPr/>
        </p:nvSpPr>
        <p:spPr>
          <a:xfrm>
            <a:off x="2176182" y="5369859"/>
            <a:ext cx="7597587" cy="1299879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E46CF5B2-8F49-4B31-B900-8F0F79F93384}"/>
              </a:ext>
            </a:extLst>
          </p:cNvPr>
          <p:cNvSpPr/>
          <p:nvPr/>
        </p:nvSpPr>
        <p:spPr>
          <a:xfrm>
            <a:off x="3532094" y="3857065"/>
            <a:ext cx="4067735" cy="1299879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DC8AF85-02F8-4209-814C-F9B5D59F73F8}"/>
              </a:ext>
            </a:extLst>
          </p:cNvPr>
          <p:cNvSpPr/>
          <p:nvPr/>
        </p:nvSpPr>
        <p:spPr>
          <a:xfrm>
            <a:off x="4164931" y="2244599"/>
            <a:ext cx="4930587" cy="1378320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F41D1FA-5953-49BF-B9C4-C2EA6DCA7AAD}"/>
              </a:ext>
            </a:extLst>
          </p:cNvPr>
          <p:cNvSpPr/>
          <p:nvPr/>
        </p:nvSpPr>
        <p:spPr>
          <a:xfrm>
            <a:off x="397395" y="2254625"/>
            <a:ext cx="3406585" cy="1378321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Coefficients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2683741" y="1650024"/>
            <a:ext cx="66220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latin typeface="Arial Black"/>
              </a:rPr>
              <a:t>The coefficients are:</a:t>
            </a:r>
            <a:endParaRPr lang="it-IT" sz="2800">
              <a:latin typeface="Arial Black"/>
              <a:cs typeface="Calibri"/>
            </a:endParaRP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DF1E78AB-E986-4970-A1C2-8DE9DBC8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8" y="2356729"/>
            <a:ext cx="2743200" cy="1180836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7A25CE45-4BDE-41DB-A9C9-6734C984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929" y="2351393"/>
            <a:ext cx="1768290" cy="1172635"/>
          </a:xfrm>
          <a:prstGeom prst="rect">
            <a:avLst/>
          </a:prstGeom>
        </p:spPr>
      </p:pic>
      <p:pic>
        <p:nvPicPr>
          <p:cNvPr id="16" name="Immagine 16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D6987C07-F202-4356-AC36-453A75E07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132" y="2405695"/>
            <a:ext cx="1723467" cy="1071109"/>
          </a:xfrm>
          <a:prstGeom prst="rect">
            <a:avLst/>
          </a:prstGeom>
        </p:spPr>
      </p:pic>
      <p:pic>
        <p:nvPicPr>
          <p:cNvPr id="17" name="Immagine 17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B15D017D-C28A-4733-B890-2D64011AE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959" y="3964983"/>
            <a:ext cx="3090582" cy="1090769"/>
          </a:xfrm>
          <a:prstGeom prst="rect">
            <a:avLst/>
          </a:prstGeom>
        </p:spPr>
      </p:pic>
      <p:pic>
        <p:nvPicPr>
          <p:cNvPr id="18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D074EB-73F6-49DE-8A29-DF6C0619D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929" y="5481285"/>
            <a:ext cx="6586817" cy="10837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2551ED-CCB8-4928-BF81-0A34630F873A}"/>
              </a:ext>
            </a:extLst>
          </p:cNvPr>
          <p:cNvSpPr txBox="1"/>
          <p:nvPr/>
        </p:nvSpPr>
        <p:spPr>
          <a:xfrm>
            <a:off x="9847847" y="2608847"/>
            <a:ext cx="1128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badi"/>
                <a:ea typeface="+mn-lt"/>
                <a:cs typeface="+mn-lt"/>
              </a:rPr>
              <a:t>α</a:t>
            </a:r>
            <a:r>
              <a:rPr lang="en-US" sz="3600" dirty="0">
                <a:latin typeface="Abadi"/>
                <a:cs typeface="arial"/>
              </a:rPr>
              <a:t>=1</a:t>
            </a:r>
            <a:endParaRPr lang="en-US" sz="3600" dirty="0">
              <a:latin typeface="Abad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37D400-5C7A-43B3-93FD-954B602A6DC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21/25</a:t>
            </a:r>
          </a:p>
        </p:txBody>
      </p:sp>
    </p:spTree>
    <p:extLst>
      <p:ext uri="{BB962C8B-B14F-4D97-AF65-F5344CB8AC3E}">
        <p14:creationId xmlns:p14="http://schemas.microsoft.com/office/powerpoint/2010/main" val="2158144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EA0C9F2E-949A-4608-BAA7-77FCE23DB422}"/>
              </a:ext>
            </a:extLst>
          </p:cNvPr>
          <p:cNvSpPr/>
          <p:nvPr/>
        </p:nvSpPr>
        <p:spPr>
          <a:xfrm>
            <a:off x="174459" y="4255169"/>
            <a:ext cx="11861129" cy="2296024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D9929CA-18E7-438A-AC76-C9FEA6E302EF}"/>
              </a:ext>
            </a:extLst>
          </p:cNvPr>
          <p:cNvSpPr/>
          <p:nvPr/>
        </p:nvSpPr>
        <p:spPr>
          <a:xfrm>
            <a:off x="174459" y="1858880"/>
            <a:ext cx="11861129" cy="2255919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Coefficients</a:t>
            </a: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E672CF-ADDA-4D88-9BB5-B6B6FDEE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8" y="1980802"/>
            <a:ext cx="4387517" cy="650498"/>
          </a:xfrm>
          <a:prstGeom prst="rect">
            <a:avLst/>
          </a:prstGeom>
        </p:spPr>
      </p:pic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22FDC2-9A5B-4E04-8AF2-210CC7F36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94" y="1979216"/>
            <a:ext cx="4287253" cy="673728"/>
          </a:xfrm>
          <a:prstGeom prst="rect">
            <a:avLst/>
          </a:prstGeom>
        </p:spPr>
      </p:pic>
      <p:pic>
        <p:nvPicPr>
          <p:cNvPr id="5" name="Immagine 5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AC02BF4-D986-4063-93E3-42770C13D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899" y="2137904"/>
            <a:ext cx="2693068" cy="416507"/>
          </a:xfrm>
          <a:prstGeom prst="rect">
            <a:avLst/>
          </a:prstGeom>
        </p:spPr>
      </p:pic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4AAEC1-B210-48DA-AF33-8374E6468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78" y="2720951"/>
            <a:ext cx="3695700" cy="624020"/>
          </a:xfrm>
          <a:prstGeom prst="rect">
            <a:avLst/>
          </a:prstGeom>
        </p:spPr>
      </p:pic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12414B-E95E-4662-9C9A-712E125D2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926" y="2723769"/>
            <a:ext cx="4748463" cy="638435"/>
          </a:xfrm>
          <a:prstGeom prst="rect">
            <a:avLst/>
          </a:prstGeom>
        </p:spPr>
      </p:pic>
      <p:pic>
        <p:nvPicPr>
          <p:cNvPr id="8" name="Immagine 8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26DD7E6-3B10-4450-BFE0-3AF474552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2839956"/>
            <a:ext cx="2432385" cy="365956"/>
          </a:xfrm>
          <a:prstGeom prst="rect">
            <a:avLst/>
          </a:prstGeom>
        </p:spPr>
      </p:pic>
      <p:pic>
        <p:nvPicPr>
          <p:cNvPr id="9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4204200C-3115-442B-AF60-B95907325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084" y="3391179"/>
            <a:ext cx="3525252" cy="627087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A7C6DBE2-D6FC-4FF9-B01A-A6FDB99D7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29" y="4342940"/>
            <a:ext cx="3269876" cy="691675"/>
          </a:xfrm>
          <a:prstGeom prst="rect">
            <a:avLst/>
          </a:prstGeom>
        </p:spPr>
      </p:pic>
      <p:pic>
        <p:nvPicPr>
          <p:cNvPr id="11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81CD5CC-F3D4-4996-B60F-A7E33BCBBD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341" y="4370402"/>
            <a:ext cx="3987052" cy="647957"/>
          </a:xfrm>
          <a:prstGeom prst="rect">
            <a:avLst/>
          </a:prstGeom>
        </p:spPr>
      </p:pic>
      <p:pic>
        <p:nvPicPr>
          <p:cNvPr id="13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5A61F3-1EDC-42C9-ACFA-39A00EDDF7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238" y="4370423"/>
            <a:ext cx="2866464" cy="632581"/>
          </a:xfrm>
          <a:prstGeom prst="rect">
            <a:avLst/>
          </a:prstGeom>
        </p:spPr>
      </p:pic>
      <p:pic>
        <p:nvPicPr>
          <p:cNvPr id="14" name="Immagine 14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7598F262-06DA-4668-A45F-810D65BA87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253" y="5128143"/>
            <a:ext cx="5646702" cy="684195"/>
          </a:xfrm>
          <a:prstGeom prst="rect">
            <a:avLst/>
          </a:prstGeom>
        </p:spPr>
      </p:pic>
      <p:pic>
        <p:nvPicPr>
          <p:cNvPr id="16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9C8AD6-A31F-440B-AF77-C34D2791F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8742" y="5255306"/>
            <a:ext cx="4437648" cy="367943"/>
          </a:xfrm>
          <a:prstGeom prst="rect">
            <a:avLst/>
          </a:prstGeom>
        </p:spPr>
      </p:pic>
      <p:pic>
        <p:nvPicPr>
          <p:cNvPr id="17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669A7B-CED5-42D1-89CB-6FBEF7FA6B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635" y="5937866"/>
            <a:ext cx="4278406" cy="381734"/>
          </a:xfrm>
          <a:prstGeom prst="rect">
            <a:avLst/>
          </a:prstGeom>
        </p:spPr>
      </p:pic>
      <p:pic>
        <p:nvPicPr>
          <p:cNvPr id="19" name="Immagine 1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8E2EF300-A5C2-48F7-AAF0-B3A1B3DAAB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4547" y="5813443"/>
            <a:ext cx="6116170" cy="66419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7BCEB9-4719-4B82-BA1B-F25E4D95FEC1}"/>
              </a:ext>
            </a:extLst>
          </p:cNvPr>
          <p:cNvSpPr txBox="1"/>
          <p:nvPr/>
        </p:nvSpPr>
        <p:spPr>
          <a:xfrm>
            <a:off x="11492753" y="6550959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22/25</a:t>
            </a:r>
          </a:p>
        </p:txBody>
      </p:sp>
    </p:spTree>
    <p:extLst>
      <p:ext uri="{BB962C8B-B14F-4D97-AF65-F5344CB8AC3E}">
        <p14:creationId xmlns:p14="http://schemas.microsoft.com/office/powerpoint/2010/main" val="364099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A2F5827-5D15-4520-B671-33B9EAB4828E}"/>
              </a:ext>
            </a:extLst>
          </p:cNvPr>
          <p:cNvSpPr/>
          <p:nvPr/>
        </p:nvSpPr>
        <p:spPr>
          <a:xfrm>
            <a:off x="6209119" y="3190019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B825964-3084-44C4-80EF-DD26A97E2DDE}"/>
              </a:ext>
            </a:extLst>
          </p:cNvPr>
          <p:cNvSpPr/>
          <p:nvPr/>
        </p:nvSpPr>
        <p:spPr>
          <a:xfrm>
            <a:off x="1254939" y="3200045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189454-73AD-4E6C-950F-268887863572}"/>
              </a:ext>
            </a:extLst>
          </p:cNvPr>
          <p:cNvSpPr/>
          <p:nvPr/>
        </p:nvSpPr>
        <p:spPr>
          <a:xfrm>
            <a:off x="3682488" y="1847673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Charges</a:t>
            </a:r>
            <a:endParaRPr lang="en-US" sz="2400" dirty="0" err="1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30F3C2C6-3A4C-4E00-976E-AB37FAD5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47" y="2101079"/>
            <a:ext cx="4457700" cy="620498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9400C66-1035-4153-98FE-B63B1761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7" y="3290324"/>
            <a:ext cx="3729317" cy="93554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67531C4-0F7D-4DA4-B862-619AAF504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08" y="3306391"/>
            <a:ext cx="1297642" cy="90577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7336F-6C23-4F22-8208-C7AB812C924F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23/25</a:t>
            </a:r>
          </a:p>
        </p:txBody>
      </p:sp>
    </p:spTree>
    <p:extLst>
      <p:ext uri="{BB962C8B-B14F-4D97-AF65-F5344CB8AC3E}">
        <p14:creationId xmlns:p14="http://schemas.microsoft.com/office/powerpoint/2010/main" val="1372257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A2F5827-5D15-4520-B671-33B9EAB4828E}"/>
              </a:ext>
            </a:extLst>
          </p:cNvPr>
          <p:cNvSpPr/>
          <p:nvPr/>
        </p:nvSpPr>
        <p:spPr>
          <a:xfrm>
            <a:off x="6209119" y="3190019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B825964-3084-44C4-80EF-DD26A97E2DDE}"/>
              </a:ext>
            </a:extLst>
          </p:cNvPr>
          <p:cNvSpPr/>
          <p:nvPr/>
        </p:nvSpPr>
        <p:spPr>
          <a:xfrm>
            <a:off x="1254939" y="3200045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189454-73AD-4E6C-950F-268887863572}"/>
              </a:ext>
            </a:extLst>
          </p:cNvPr>
          <p:cNvSpPr/>
          <p:nvPr/>
        </p:nvSpPr>
        <p:spPr>
          <a:xfrm>
            <a:off x="3682488" y="1847673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Charges</a:t>
            </a:r>
            <a:endParaRPr lang="en-US" sz="2400" dirty="0" err="1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30F3C2C6-3A4C-4E00-976E-AB37FAD5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47" y="2101079"/>
            <a:ext cx="4457700" cy="620498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9400C66-1035-4153-98FE-B63B1761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7" y="3290324"/>
            <a:ext cx="3729317" cy="93554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67531C4-0F7D-4DA4-B862-619AAF504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08" y="3306391"/>
            <a:ext cx="1297642" cy="9057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A818C2-AFC0-4364-A464-A6B9FFE62BCE}"/>
              </a:ext>
            </a:extLst>
          </p:cNvPr>
          <p:cNvSpPr txBox="1"/>
          <p:nvPr/>
        </p:nvSpPr>
        <p:spPr>
          <a:xfrm>
            <a:off x="128800" y="4715127"/>
            <a:ext cx="594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Gravity</a:t>
            </a:r>
            <a:r>
              <a:rPr lang="it-IT" sz="2800" dirty="0">
                <a:latin typeface="Arial Black"/>
              </a:rPr>
              <a:t> side: Large r </a:t>
            </a:r>
            <a:r>
              <a:rPr lang="it-IT" sz="2800">
                <a:latin typeface="Arial Black"/>
              </a:rPr>
              <a:t>behaviour of the solution</a:t>
            </a:r>
            <a:endParaRPr lang="it-IT" sz="28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7336F-6C23-4F22-8208-C7AB812C924F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23/25</a:t>
            </a:r>
          </a:p>
        </p:txBody>
      </p:sp>
    </p:spTree>
    <p:extLst>
      <p:ext uri="{BB962C8B-B14F-4D97-AF65-F5344CB8AC3E}">
        <p14:creationId xmlns:p14="http://schemas.microsoft.com/office/powerpoint/2010/main" val="1818349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A2F5827-5D15-4520-B671-33B9EAB4828E}"/>
              </a:ext>
            </a:extLst>
          </p:cNvPr>
          <p:cNvSpPr/>
          <p:nvPr/>
        </p:nvSpPr>
        <p:spPr>
          <a:xfrm>
            <a:off x="6209119" y="3190019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B825964-3084-44C4-80EF-DD26A97E2DDE}"/>
              </a:ext>
            </a:extLst>
          </p:cNvPr>
          <p:cNvSpPr/>
          <p:nvPr/>
        </p:nvSpPr>
        <p:spPr>
          <a:xfrm>
            <a:off x="1254939" y="3200045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189454-73AD-4E6C-950F-268887863572}"/>
              </a:ext>
            </a:extLst>
          </p:cNvPr>
          <p:cNvSpPr/>
          <p:nvPr/>
        </p:nvSpPr>
        <p:spPr>
          <a:xfrm>
            <a:off x="3682488" y="1847673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Charges</a:t>
            </a:r>
            <a:endParaRPr lang="en-US" sz="2400" dirty="0" err="1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30F3C2C6-3A4C-4E00-976E-AB37FAD5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47" y="2101079"/>
            <a:ext cx="4457700" cy="620498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9400C66-1035-4153-98FE-B63B1761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7" y="3290324"/>
            <a:ext cx="3729317" cy="93554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67531C4-0F7D-4DA4-B862-619AAF504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08" y="3306391"/>
            <a:ext cx="1297642" cy="9057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A818C2-AFC0-4364-A464-A6B9FFE62BCE}"/>
              </a:ext>
            </a:extLst>
          </p:cNvPr>
          <p:cNvSpPr txBox="1"/>
          <p:nvPr/>
        </p:nvSpPr>
        <p:spPr>
          <a:xfrm>
            <a:off x="128800" y="4715127"/>
            <a:ext cx="594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Gravity</a:t>
            </a:r>
            <a:r>
              <a:rPr lang="it-IT" sz="2800" dirty="0">
                <a:latin typeface="Arial Black"/>
              </a:rPr>
              <a:t> side: Large r </a:t>
            </a:r>
            <a:r>
              <a:rPr lang="it-IT" sz="2800">
                <a:latin typeface="Arial Black"/>
              </a:rPr>
              <a:t>behaviour of the solution</a:t>
            </a:r>
            <a:endParaRPr lang="it-IT" sz="28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28327C-B016-49F0-97BF-6C09B45E32CF}"/>
              </a:ext>
            </a:extLst>
          </p:cNvPr>
          <p:cNvSpPr txBox="1"/>
          <p:nvPr/>
        </p:nvSpPr>
        <p:spPr>
          <a:xfrm>
            <a:off x="5773615" y="4715127"/>
            <a:ext cx="594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CFT</a:t>
            </a:r>
            <a:r>
              <a:rPr lang="it-IT" sz="2800" dirty="0">
                <a:latin typeface="Arial Black"/>
              </a:rPr>
              <a:t> side: </a:t>
            </a:r>
            <a:r>
              <a:rPr lang="it-IT" sz="2800" dirty="0" err="1">
                <a:latin typeface="Arial Black"/>
              </a:rPr>
              <a:t>Mean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value</a:t>
            </a:r>
            <a:r>
              <a:rPr lang="it-IT" sz="2800" dirty="0">
                <a:latin typeface="Arial Black"/>
              </a:rPr>
              <a:t> of the </a:t>
            </a:r>
            <a:r>
              <a:rPr lang="it-IT" sz="2800" dirty="0" err="1">
                <a:latin typeface="Arial Black"/>
              </a:rPr>
              <a:t>operators</a:t>
            </a:r>
            <a:endParaRPr lang="it-IT" sz="28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7336F-6C23-4F22-8208-C7AB812C924F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23/25</a:t>
            </a:r>
          </a:p>
        </p:txBody>
      </p:sp>
    </p:spTree>
    <p:extLst>
      <p:ext uri="{BB962C8B-B14F-4D97-AF65-F5344CB8AC3E}">
        <p14:creationId xmlns:p14="http://schemas.microsoft.com/office/powerpoint/2010/main" val="933276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A2F5827-5D15-4520-B671-33B9EAB4828E}"/>
              </a:ext>
            </a:extLst>
          </p:cNvPr>
          <p:cNvSpPr/>
          <p:nvPr/>
        </p:nvSpPr>
        <p:spPr>
          <a:xfrm>
            <a:off x="6209119" y="3190019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B825964-3084-44C4-80EF-DD26A97E2DDE}"/>
              </a:ext>
            </a:extLst>
          </p:cNvPr>
          <p:cNvSpPr/>
          <p:nvPr/>
        </p:nvSpPr>
        <p:spPr>
          <a:xfrm>
            <a:off x="1254939" y="3200045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189454-73AD-4E6C-950F-268887863572}"/>
              </a:ext>
            </a:extLst>
          </p:cNvPr>
          <p:cNvSpPr/>
          <p:nvPr/>
        </p:nvSpPr>
        <p:spPr>
          <a:xfrm>
            <a:off x="3682488" y="1847673"/>
            <a:ext cx="4740087" cy="1120588"/>
          </a:xfrm>
          <a:prstGeom prst="roundRect">
            <a:avLst/>
          </a:prstGeom>
          <a:solidFill>
            <a:srgbClr val="FA6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FA6D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Original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Contribution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Charges</a:t>
            </a:r>
            <a:endParaRPr lang="en-US" sz="2400" dirty="0" err="1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F8563C-DB00-4573-86CF-0FDF5890A8E8}"/>
              </a:ext>
            </a:extLst>
          </p:cNvPr>
          <p:cNvSpPr txBox="1"/>
          <p:nvPr/>
        </p:nvSpPr>
        <p:spPr>
          <a:xfrm>
            <a:off x="559933" y="5958391"/>
            <a:ext cx="11103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Nontrivial</a:t>
            </a:r>
            <a:r>
              <a:rPr lang="it-IT" sz="2800">
                <a:latin typeface="Arial Black"/>
              </a:rPr>
              <a:t> check of consistency + Confirms AdS/CFT</a:t>
            </a:r>
            <a:endParaRPr lang="it-IT" sz="28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30F3C2C6-3A4C-4E00-976E-AB37FAD5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47" y="2101079"/>
            <a:ext cx="4457700" cy="620498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9400C66-1035-4153-98FE-B63B1761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7" y="3290324"/>
            <a:ext cx="3729317" cy="93554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67531C4-0F7D-4DA4-B862-619AAF504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08" y="3306391"/>
            <a:ext cx="1297642" cy="9057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A818C2-AFC0-4364-A464-A6B9FFE62BCE}"/>
              </a:ext>
            </a:extLst>
          </p:cNvPr>
          <p:cNvSpPr txBox="1"/>
          <p:nvPr/>
        </p:nvSpPr>
        <p:spPr>
          <a:xfrm>
            <a:off x="128800" y="4715127"/>
            <a:ext cx="594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Gravity</a:t>
            </a:r>
            <a:r>
              <a:rPr lang="it-IT" sz="2800" dirty="0">
                <a:latin typeface="Arial Black"/>
              </a:rPr>
              <a:t> side: Large r </a:t>
            </a:r>
            <a:r>
              <a:rPr lang="it-IT" sz="2800">
                <a:latin typeface="Arial Black"/>
              </a:rPr>
              <a:t>behaviour of the solution</a:t>
            </a:r>
            <a:endParaRPr lang="it-IT" sz="2800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28327C-B016-49F0-97BF-6C09B45E32CF}"/>
              </a:ext>
            </a:extLst>
          </p:cNvPr>
          <p:cNvSpPr txBox="1"/>
          <p:nvPr/>
        </p:nvSpPr>
        <p:spPr>
          <a:xfrm>
            <a:off x="5773615" y="4715127"/>
            <a:ext cx="594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FF0000"/>
                </a:solidFill>
                <a:latin typeface="Arial Black"/>
              </a:rPr>
              <a:t>CFT</a:t>
            </a:r>
            <a:r>
              <a:rPr lang="it-IT" sz="2800" dirty="0">
                <a:latin typeface="Arial Black"/>
              </a:rPr>
              <a:t> side: </a:t>
            </a:r>
            <a:r>
              <a:rPr lang="it-IT" sz="2800" dirty="0" err="1">
                <a:latin typeface="Arial Black"/>
              </a:rPr>
              <a:t>Mean</a:t>
            </a:r>
            <a:r>
              <a:rPr lang="it-IT" sz="2800" dirty="0">
                <a:latin typeface="Arial Black"/>
              </a:rPr>
              <a:t> </a:t>
            </a:r>
            <a:r>
              <a:rPr lang="it-IT" sz="2800" dirty="0" err="1">
                <a:latin typeface="Arial Black"/>
              </a:rPr>
              <a:t>value</a:t>
            </a:r>
            <a:r>
              <a:rPr lang="it-IT" sz="2800" dirty="0">
                <a:latin typeface="Arial Black"/>
              </a:rPr>
              <a:t> of the </a:t>
            </a:r>
            <a:r>
              <a:rPr lang="it-IT" sz="2800" dirty="0" err="1">
                <a:latin typeface="Arial Black"/>
              </a:rPr>
              <a:t>operators</a:t>
            </a:r>
            <a:endParaRPr lang="it-IT" sz="2800" dirty="0" err="1">
              <a:solidFill>
                <a:srgbClr val="000000"/>
              </a:solidFill>
              <a:latin typeface="Arial Black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F7336F-6C23-4F22-8208-C7AB812C924F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23/25</a:t>
            </a:r>
          </a:p>
        </p:txBody>
      </p:sp>
    </p:spTree>
    <p:extLst>
      <p:ext uri="{BB962C8B-B14F-4D97-AF65-F5344CB8AC3E}">
        <p14:creationId xmlns:p14="http://schemas.microsoft.com/office/powerpoint/2010/main" val="3673388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More general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microstates</a:t>
            </a:r>
            <a:endParaRPr lang="it-IT" sz="24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8BDB00-535D-4D32-B7DB-38F3940C0C3D}"/>
              </a:ext>
            </a:extLst>
          </p:cNvPr>
          <p:cNvSpPr txBox="1"/>
          <p:nvPr/>
        </p:nvSpPr>
        <p:spPr>
          <a:xfrm>
            <a:off x="2653073" y="1717259"/>
            <a:ext cx="6908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These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not</a:t>
            </a:r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typical</a:t>
            </a:r>
            <a:endParaRPr lang="it-IT" sz="280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2D2BD-FDE1-4002-92A3-18E64586C0C5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24/25</a:t>
            </a:r>
          </a:p>
        </p:txBody>
      </p:sp>
    </p:spTree>
    <p:extLst>
      <p:ext uri="{BB962C8B-B14F-4D97-AF65-F5344CB8AC3E}">
        <p14:creationId xmlns:p14="http://schemas.microsoft.com/office/powerpoint/2010/main" val="2703282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F8C0DA4-11BA-4B25-8C0D-0EEB220039D9}"/>
              </a:ext>
            </a:extLst>
          </p:cNvPr>
          <p:cNvSpPr/>
          <p:nvPr/>
        </p:nvSpPr>
        <p:spPr>
          <a:xfrm>
            <a:off x="1827622" y="3306208"/>
            <a:ext cx="8536520" cy="2028263"/>
          </a:xfrm>
          <a:prstGeom prst="roundRect">
            <a:avLst/>
          </a:prstGeom>
          <a:solidFill>
            <a:srgbClr val="E09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More general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microstates</a:t>
            </a:r>
            <a:endParaRPr lang="it-IT" sz="24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8BDB00-535D-4D32-B7DB-38F3940C0C3D}"/>
              </a:ext>
            </a:extLst>
          </p:cNvPr>
          <p:cNvSpPr txBox="1"/>
          <p:nvPr/>
        </p:nvSpPr>
        <p:spPr>
          <a:xfrm>
            <a:off x="2653073" y="1717259"/>
            <a:ext cx="6908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These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not</a:t>
            </a:r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typical</a:t>
            </a:r>
            <a:endParaRPr lang="it-IT" sz="280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38F758-9FA6-4E01-B67D-06FC2F184E6A}"/>
              </a:ext>
            </a:extLst>
          </p:cNvPr>
          <p:cNvSpPr txBox="1"/>
          <p:nvPr/>
        </p:nvSpPr>
        <p:spPr>
          <a:xfrm>
            <a:off x="5315944" y="2568315"/>
            <a:ext cx="14513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To do:</a:t>
            </a:r>
            <a:endParaRPr lang="it-IT" sz="2800" dirty="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70E69-8B0E-4AFC-9B5C-1D74F02C2D6B}"/>
              </a:ext>
            </a:extLst>
          </p:cNvPr>
          <p:cNvSpPr txBox="1"/>
          <p:nvPr/>
        </p:nvSpPr>
        <p:spPr>
          <a:xfrm>
            <a:off x="4902507" y="4643173"/>
            <a:ext cx="2269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Study </a:t>
            </a:r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w&gt;1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B22E90-4224-4E0F-9243-D7CF42218E75}"/>
              </a:ext>
            </a:extLst>
          </p:cNvPr>
          <p:cNvSpPr txBox="1"/>
          <p:nvPr/>
        </p:nvSpPr>
        <p:spPr>
          <a:xfrm>
            <a:off x="2221941" y="3523174"/>
            <a:ext cx="7659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Find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7030A0"/>
                </a:solidFill>
                <a:latin typeface="Arial Black"/>
                <a:cs typeface="Calibri"/>
              </a:rPr>
              <a:t>not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obtainable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with coordinate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transformations</a:t>
            </a:r>
            <a:endParaRPr lang="it-IT" sz="2800" dirty="0" err="1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0CDE05-7688-4F49-B7AB-4AA0C2525DBA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24/25</a:t>
            </a:r>
          </a:p>
        </p:txBody>
      </p:sp>
    </p:spTree>
    <p:extLst>
      <p:ext uri="{BB962C8B-B14F-4D97-AF65-F5344CB8AC3E}">
        <p14:creationId xmlns:p14="http://schemas.microsoft.com/office/powerpoint/2010/main" val="4048099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F8C0DA4-11BA-4B25-8C0D-0EEB220039D9}"/>
              </a:ext>
            </a:extLst>
          </p:cNvPr>
          <p:cNvSpPr/>
          <p:nvPr/>
        </p:nvSpPr>
        <p:spPr>
          <a:xfrm>
            <a:off x="1827622" y="3306208"/>
            <a:ext cx="8536520" cy="2028263"/>
          </a:xfrm>
          <a:prstGeom prst="roundRect">
            <a:avLst/>
          </a:prstGeom>
          <a:solidFill>
            <a:srgbClr val="E09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More general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microstates</a:t>
            </a:r>
            <a:endParaRPr lang="it-IT" sz="24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8BDB00-535D-4D32-B7DB-38F3940C0C3D}"/>
              </a:ext>
            </a:extLst>
          </p:cNvPr>
          <p:cNvSpPr txBox="1"/>
          <p:nvPr/>
        </p:nvSpPr>
        <p:spPr>
          <a:xfrm>
            <a:off x="2653073" y="1717259"/>
            <a:ext cx="6908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These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not</a:t>
            </a:r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 </a:t>
            </a:r>
            <a:r>
              <a:rPr lang="it-IT" sz="2800" err="1">
                <a:solidFill>
                  <a:srgbClr val="7030A0"/>
                </a:solidFill>
                <a:latin typeface="Arial Black"/>
                <a:cs typeface="Calibri"/>
              </a:rPr>
              <a:t>typical</a:t>
            </a:r>
            <a:endParaRPr lang="it-IT" sz="280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38F758-9FA6-4E01-B67D-06FC2F184E6A}"/>
              </a:ext>
            </a:extLst>
          </p:cNvPr>
          <p:cNvSpPr txBox="1"/>
          <p:nvPr/>
        </p:nvSpPr>
        <p:spPr>
          <a:xfrm>
            <a:off x="5315944" y="2568315"/>
            <a:ext cx="14513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To do:</a:t>
            </a:r>
            <a:endParaRPr lang="it-IT" sz="2800" dirty="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870E69-8B0E-4AFC-9B5C-1D74F02C2D6B}"/>
              </a:ext>
            </a:extLst>
          </p:cNvPr>
          <p:cNvSpPr txBox="1"/>
          <p:nvPr/>
        </p:nvSpPr>
        <p:spPr>
          <a:xfrm>
            <a:off x="4902507" y="4643173"/>
            <a:ext cx="22694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Study </a:t>
            </a:r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w&gt;1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B22E90-4224-4E0F-9243-D7CF42218E75}"/>
              </a:ext>
            </a:extLst>
          </p:cNvPr>
          <p:cNvSpPr txBox="1"/>
          <p:nvPr/>
        </p:nvSpPr>
        <p:spPr>
          <a:xfrm>
            <a:off x="2221941" y="3523174"/>
            <a:ext cx="7659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Find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7030A0"/>
                </a:solidFill>
                <a:latin typeface="Arial Black"/>
                <a:cs typeface="Calibri"/>
              </a:rPr>
              <a:t>not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obtainable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with coordinate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transformations</a:t>
            </a:r>
            <a:endParaRPr lang="it-IT" sz="2800" dirty="0" err="1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D20D58-4539-4FF0-A4E4-755DBBE3FF0B}"/>
              </a:ext>
            </a:extLst>
          </p:cNvPr>
          <p:cNvSpPr txBox="1"/>
          <p:nvPr/>
        </p:nvSpPr>
        <p:spPr>
          <a:xfrm>
            <a:off x="2279740" y="5792662"/>
            <a:ext cx="76594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Next step: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rewrite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ds</a:t>
            </a:r>
            <a:r>
              <a:rPr lang="it-IT" sz="2800" baseline="30000" dirty="0">
                <a:solidFill>
                  <a:srgbClr val="000000"/>
                </a:solidFill>
                <a:latin typeface="Arial Black"/>
                <a:cs typeface="Calibri"/>
              </a:rPr>
              <a:t>2</a:t>
            </a:r>
            <a:r>
              <a:rPr lang="it-IT" sz="2800" baseline="-25000" dirty="0">
                <a:solidFill>
                  <a:srgbClr val="000000"/>
                </a:solidFill>
                <a:latin typeface="Arial Black"/>
                <a:cs typeface="Calibri"/>
              </a:rPr>
              <a:t>4 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and </a:t>
            </a:r>
            <a:r>
              <a:rPr lang="it-IT" sz="2800" dirty="0" err="1">
                <a:solidFill>
                  <a:srgbClr val="7030A0"/>
                </a:solidFill>
                <a:latin typeface="Arial Black"/>
                <a:cs typeface="Calibri"/>
              </a:rPr>
              <a:t>generalize</a:t>
            </a:r>
            <a:endParaRPr lang="it-IT" sz="2800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57B349-6386-499C-A265-505FFAD3F83E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24/25</a:t>
            </a:r>
          </a:p>
        </p:txBody>
      </p:sp>
    </p:spTree>
    <p:extLst>
      <p:ext uri="{BB962C8B-B14F-4D97-AF65-F5344CB8AC3E}">
        <p14:creationId xmlns:p14="http://schemas.microsoft.com/office/powerpoint/2010/main" val="544034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of 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01821B-5B6F-4822-A3E7-B90832666DCD}"/>
              </a:ext>
            </a:extLst>
          </p:cNvPr>
          <p:cNvSpPr txBox="1"/>
          <p:nvPr/>
        </p:nvSpPr>
        <p:spPr>
          <a:xfrm>
            <a:off x="4423602" y="1818111"/>
            <a:ext cx="33563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Open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problems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:</a:t>
            </a:r>
            <a:endParaRPr lang="it-IT" sz="2800" dirty="0" err="1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410E8-9A1F-4C74-8FDD-BB79FAF2729B}"/>
              </a:ext>
            </a:extLst>
          </p:cNvPr>
          <p:cNvSpPr txBox="1"/>
          <p:nvPr/>
        </p:nvSpPr>
        <p:spPr>
          <a:xfrm>
            <a:off x="235551" y="2708094"/>
            <a:ext cx="117330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1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) In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what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astrophysical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black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holes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typically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found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7E17F3-C8A0-463E-95F4-937F0D03B96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25/25</a:t>
            </a:r>
          </a:p>
        </p:txBody>
      </p:sp>
    </p:spTree>
    <p:extLst>
      <p:ext uri="{BB962C8B-B14F-4D97-AF65-F5344CB8AC3E}">
        <p14:creationId xmlns:p14="http://schemas.microsoft.com/office/powerpoint/2010/main" val="46084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8FE08E7-E99D-49BB-882F-0B03F2E71FE7}"/>
              </a:ext>
            </a:extLst>
          </p:cNvPr>
          <p:cNvSpPr/>
          <p:nvPr/>
        </p:nvSpPr>
        <p:spPr>
          <a:xfrm>
            <a:off x="525379" y="2460458"/>
            <a:ext cx="4842709" cy="691816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1. THEORETICAL PROBLEMS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1E28DCE-7267-4A51-AA09-ED9555B20A6C}"/>
              </a:ext>
            </a:extLst>
          </p:cNvPr>
          <p:cNvSpPr/>
          <p:nvPr/>
        </p:nvSpPr>
        <p:spPr>
          <a:xfrm>
            <a:off x="1598194" y="3282616"/>
            <a:ext cx="5273840" cy="691816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2. THE FUZZBALL CONJECTURE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09E7B1-71C0-4C25-BC8E-E22A2B59AFFC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3301419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of 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01821B-5B6F-4822-A3E7-B90832666DCD}"/>
              </a:ext>
            </a:extLst>
          </p:cNvPr>
          <p:cNvSpPr txBox="1"/>
          <p:nvPr/>
        </p:nvSpPr>
        <p:spPr>
          <a:xfrm>
            <a:off x="4423602" y="1818111"/>
            <a:ext cx="33563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Open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problems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:</a:t>
            </a:r>
            <a:endParaRPr lang="it-IT" sz="2800" dirty="0" err="1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410E8-9A1F-4C74-8FDD-BB79FAF2729B}"/>
              </a:ext>
            </a:extLst>
          </p:cNvPr>
          <p:cNvSpPr txBox="1"/>
          <p:nvPr/>
        </p:nvSpPr>
        <p:spPr>
          <a:xfrm>
            <a:off x="235551" y="2708094"/>
            <a:ext cx="117330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1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) In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what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astrophysical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black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holes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typically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found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?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A6C0FD9-9AA9-47F7-AB8F-D5FB8EF305D5}"/>
              </a:ext>
            </a:extLst>
          </p:cNvPr>
          <p:cNvSpPr txBox="1"/>
          <p:nvPr/>
        </p:nvSpPr>
        <p:spPr>
          <a:xfrm>
            <a:off x="1140278" y="4259224"/>
            <a:ext cx="99230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2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) When do fuzzballs produce observable </a:t>
            </a:r>
            <a:r>
              <a:rPr lang="it-IT" sz="2800">
                <a:solidFill>
                  <a:srgbClr val="000000"/>
                </a:solidFill>
                <a:latin typeface="Arial Black"/>
                <a:cs typeface="Calibri"/>
              </a:rPr>
              <a:t>deviations from a typical black hole?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7E17F3-C8A0-463E-95F4-937F0D03B96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25/25</a:t>
            </a:r>
          </a:p>
        </p:txBody>
      </p:sp>
    </p:spTree>
    <p:extLst>
      <p:ext uri="{BB962C8B-B14F-4D97-AF65-F5344CB8AC3E}">
        <p14:creationId xmlns:p14="http://schemas.microsoft.com/office/powerpoint/2010/main" val="3610863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E096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developments</a:t>
            </a:r>
            <a:endParaRPr lang="it-IT" sz="3600" dirty="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Future of the </a:t>
            </a:r>
            <a:r>
              <a:rPr lang="it-IT" sz="24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fuzzball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01821B-5B6F-4822-A3E7-B90832666DCD}"/>
              </a:ext>
            </a:extLst>
          </p:cNvPr>
          <p:cNvSpPr txBox="1"/>
          <p:nvPr/>
        </p:nvSpPr>
        <p:spPr>
          <a:xfrm>
            <a:off x="4423602" y="1818111"/>
            <a:ext cx="33563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Open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problems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:</a:t>
            </a:r>
            <a:endParaRPr lang="it-IT" sz="2800" dirty="0" err="1">
              <a:solidFill>
                <a:srgbClr val="7030A0"/>
              </a:solidFill>
              <a:latin typeface="Arial Black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C410E8-9A1F-4C74-8FDD-BB79FAF2729B}"/>
              </a:ext>
            </a:extLst>
          </p:cNvPr>
          <p:cNvSpPr txBox="1"/>
          <p:nvPr/>
        </p:nvSpPr>
        <p:spPr>
          <a:xfrm>
            <a:off x="235551" y="2708094"/>
            <a:ext cx="117330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1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) In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what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microstates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are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astrophysical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black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holes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typically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rial Black"/>
                <a:cs typeface="Calibri"/>
              </a:rPr>
              <a:t>found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?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A6C0FD9-9AA9-47F7-AB8F-D5FB8EF305D5}"/>
              </a:ext>
            </a:extLst>
          </p:cNvPr>
          <p:cNvSpPr txBox="1"/>
          <p:nvPr/>
        </p:nvSpPr>
        <p:spPr>
          <a:xfrm>
            <a:off x="1140278" y="4259224"/>
            <a:ext cx="99230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dirty="0">
                <a:solidFill>
                  <a:srgbClr val="7030A0"/>
                </a:solidFill>
                <a:latin typeface="Arial Black"/>
                <a:cs typeface="Calibri"/>
              </a:rPr>
              <a:t>2</a:t>
            </a:r>
            <a:r>
              <a:rPr lang="it-IT" sz="2800" dirty="0">
                <a:solidFill>
                  <a:srgbClr val="000000"/>
                </a:solidFill>
                <a:latin typeface="Arial Black"/>
                <a:cs typeface="Calibri"/>
              </a:rPr>
              <a:t>) When do fuzzballs produce observable </a:t>
            </a:r>
            <a:r>
              <a:rPr lang="it-IT" sz="2800">
                <a:solidFill>
                  <a:srgbClr val="000000"/>
                </a:solidFill>
                <a:latin typeface="Arial Black"/>
                <a:cs typeface="Calibri"/>
              </a:rPr>
              <a:t>deviations from a typical black hole?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7E17F3-C8A0-463E-95F4-937F0D03B963}"/>
              </a:ext>
            </a:extLst>
          </p:cNvPr>
          <p:cNvSpPr txBox="1"/>
          <p:nvPr/>
        </p:nvSpPr>
        <p:spPr>
          <a:xfrm>
            <a:off x="11425518" y="6483724"/>
            <a:ext cx="770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25/25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F4D68A-7AF6-46AF-AB21-62F11B04E657}"/>
              </a:ext>
            </a:extLst>
          </p:cNvPr>
          <p:cNvSpPr txBox="1"/>
          <p:nvPr/>
        </p:nvSpPr>
        <p:spPr>
          <a:xfrm>
            <a:off x="1150304" y="5813302"/>
            <a:ext cx="99230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>
                <a:solidFill>
                  <a:srgbClr val="7030A0"/>
                </a:solidFill>
                <a:latin typeface="Arial Black"/>
                <a:cs typeface="Calibri"/>
              </a:rPr>
              <a:t>3</a:t>
            </a:r>
            <a:r>
              <a:rPr lang="it-IT" sz="2800">
                <a:solidFill>
                  <a:srgbClr val="000000"/>
                </a:solidFill>
                <a:latin typeface="Arial Black"/>
                <a:cs typeface="Calibri"/>
              </a:rPr>
              <a:t>) How to describe 4D black holes?</a:t>
            </a:r>
          </a:p>
        </p:txBody>
      </p:sp>
    </p:spTree>
    <p:extLst>
      <p:ext uri="{BB962C8B-B14F-4D97-AF65-F5344CB8AC3E}">
        <p14:creationId xmlns:p14="http://schemas.microsoft.com/office/powerpoint/2010/main" val="1694676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Thank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you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for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your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</a:t>
            </a:r>
            <a:r>
              <a:rPr lang="it-IT" sz="3600" dirty="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attention</a:t>
            </a:r>
            <a:r>
              <a:rPr lang="it-IT" sz="3600" dirty="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698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4E365F7-4F0B-4413-8810-E3DB0B34E07E}"/>
              </a:ext>
            </a:extLst>
          </p:cNvPr>
          <p:cNvSpPr/>
          <p:nvPr/>
        </p:nvSpPr>
        <p:spPr>
          <a:xfrm>
            <a:off x="170920" y="185664"/>
            <a:ext cx="11862310" cy="1378323"/>
          </a:xfrm>
          <a:prstGeom prst="rect">
            <a:avLst/>
          </a:prstGeom>
          <a:solidFill>
            <a:srgbClr val="94DF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Introduction</a:t>
            </a:r>
            <a:endParaRPr lang="it-IT" sz="3600">
              <a:solidFill>
                <a:schemeClr val="tx1"/>
              </a:solidFill>
              <a:latin typeface="Source Sans Pro Black"/>
              <a:ea typeface="Source Sans Pro Black"/>
              <a:cs typeface="Calibri"/>
            </a:endParaRPr>
          </a:p>
          <a:p>
            <a:pPr algn="ctr"/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Summary</a:t>
            </a:r>
            <a:r>
              <a:rPr lang="it-IT" sz="2400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 of the </a:t>
            </a:r>
            <a:r>
              <a:rPr lang="it-IT" sz="2400" err="1">
                <a:solidFill>
                  <a:schemeClr val="tx1"/>
                </a:solidFill>
                <a:latin typeface="Source Sans Pro Black"/>
                <a:ea typeface="Source Sans Pro Black"/>
                <a:cs typeface="Calibri"/>
              </a:rPr>
              <a:t>presentation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BE6B90-FB72-4BA1-BB07-5F764B20069A}"/>
              </a:ext>
            </a:extLst>
          </p:cNvPr>
          <p:cNvSpPr txBox="1"/>
          <p:nvPr/>
        </p:nvSpPr>
        <p:spPr>
          <a:xfrm>
            <a:off x="5235742" y="1816768"/>
            <a:ext cx="1389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 Black"/>
              </a:rPr>
              <a:t>5 parts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8FE08E7-E99D-49BB-882F-0B03F2E71FE7}"/>
              </a:ext>
            </a:extLst>
          </p:cNvPr>
          <p:cNvSpPr/>
          <p:nvPr/>
        </p:nvSpPr>
        <p:spPr>
          <a:xfrm>
            <a:off x="525379" y="2460458"/>
            <a:ext cx="4842709" cy="691816"/>
          </a:xfrm>
          <a:prstGeom prst="roundRect">
            <a:avLst/>
          </a:prstGeom>
          <a:solidFill>
            <a:srgbClr val="94D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1. THEORETICAL PROBLEMS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1E28DCE-7267-4A51-AA09-ED9555B20A6C}"/>
              </a:ext>
            </a:extLst>
          </p:cNvPr>
          <p:cNvSpPr/>
          <p:nvPr/>
        </p:nvSpPr>
        <p:spPr>
          <a:xfrm>
            <a:off x="1598194" y="3282616"/>
            <a:ext cx="5273840" cy="691816"/>
          </a:xfrm>
          <a:prstGeom prst="roundRect">
            <a:avLst/>
          </a:prstGeom>
          <a:solidFill>
            <a:srgbClr val="51E0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>
                <a:solidFill>
                  <a:schemeClr val="tx1"/>
                </a:solidFill>
                <a:latin typeface="Arial Black"/>
              </a:rPr>
              <a:t>2. THE FUZZBALL CONJECTURE</a:t>
            </a:r>
            <a:endParaRPr lang="it-IT" sz="2200">
              <a:solidFill>
                <a:schemeClr val="tx1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4EEE95-7E77-4A07-A012-32B32C37CEBE}"/>
              </a:ext>
            </a:extLst>
          </p:cNvPr>
          <p:cNvSpPr/>
          <p:nvPr/>
        </p:nvSpPr>
        <p:spPr>
          <a:xfrm>
            <a:off x="3513219" y="4104773"/>
            <a:ext cx="4842709" cy="691816"/>
          </a:xfrm>
          <a:prstGeom prst="roundRect">
            <a:avLst/>
          </a:prstGeom>
          <a:solidFill>
            <a:srgbClr val="E8B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tx1"/>
                </a:solidFill>
                <a:latin typeface="Arial Black"/>
              </a:rPr>
              <a:t>3. HOLOGRAPHY</a:t>
            </a:r>
            <a:endParaRPr lang="it-IT" sz="2200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FFD15B-3D26-4FAC-9382-EE9BDB8F1611}"/>
              </a:ext>
            </a:extLst>
          </p:cNvPr>
          <p:cNvSpPr txBox="1"/>
          <p:nvPr/>
        </p:nvSpPr>
        <p:spPr>
          <a:xfrm>
            <a:off x="11571194" y="648372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2/25</a:t>
            </a:r>
          </a:p>
        </p:txBody>
      </p:sp>
    </p:spTree>
    <p:extLst>
      <p:ext uri="{BB962C8B-B14F-4D97-AF65-F5344CB8AC3E}">
        <p14:creationId xmlns:p14="http://schemas.microsoft.com/office/powerpoint/2010/main" val="3219636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82</vt:i4>
      </vt:variant>
    </vt:vector>
  </HeadingPairs>
  <TitlesOfParts>
    <vt:vector size="83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2102</cp:revision>
  <dcterms:created xsi:type="dcterms:W3CDTF">2021-10-11T10:44:48Z</dcterms:created>
  <dcterms:modified xsi:type="dcterms:W3CDTF">2021-10-28T09:31:18Z</dcterms:modified>
</cp:coreProperties>
</file>